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5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0" d="100"/>
          <a:sy n="70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C1A642-B217-40F6-BE82-91743C73944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3D93BC4E-B7C8-4404-AACC-0F73AB227900}">
      <dgm:prSet phldrT="[Teksti]" custT="1"/>
      <dgm:spPr/>
      <dgm:t>
        <a:bodyPr/>
        <a:lstStyle/>
        <a:p>
          <a:r>
            <a:rPr lang="fi-FI" sz="2600" b="1" dirty="0"/>
            <a:t> </a:t>
          </a:r>
          <a:r>
            <a:rPr lang="fi-FI" sz="2600" b="1" dirty="0">
              <a:solidFill>
                <a:srgbClr val="03A586"/>
              </a:solidFill>
            </a:rPr>
            <a:t>Hävikin hyötykäyttö</a:t>
          </a:r>
          <a:r>
            <a:rPr lang="fi-FI" sz="2600" b="1" dirty="0"/>
            <a:t> </a:t>
          </a:r>
          <a:endParaRPr lang="fi-FI" sz="2600" dirty="0"/>
        </a:p>
      </dgm:t>
    </dgm:pt>
    <dgm:pt modelId="{43889802-C8E4-49DC-BEB1-442F5654B013}" type="parTrans" cxnId="{E92435E3-4CCF-400D-89CB-304D7D29B136}">
      <dgm:prSet/>
      <dgm:spPr/>
      <dgm:t>
        <a:bodyPr/>
        <a:lstStyle/>
        <a:p>
          <a:endParaRPr lang="fi-FI"/>
        </a:p>
      </dgm:t>
    </dgm:pt>
    <dgm:pt modelId="{1AFD2C65-AAA2-4E7C-8AC1-7398096FC902}" type="sibTrans" cxnId="{E92435E3-4CCF-400D-89CB-304D7D29B136}">
      <dgm:prSet/>
      <dgm:spPr/>
      <dgm:t>
        <a:bodyPr/>
        <a:lstStyle/>
        <a:p>
          <a:endParaRPr lang="fi-FI"/>
        </a:p>
      </dgm:t>
    </dgm:pt>
    <dgm:pt modelId="{A3DCE7CA-43FF-4244-B2F6-7D8DFC1EBA86}">
      <dgm:prSet phldrT="[Teksti]" custT="1"/>
      <dgm:spPr/>
      <dgm:t>
        <a:bodyPr/>
        <a:lstStyle/>
        <a:p>
          <a:endParaRPr lang="fi-FI" sz="2000" dirty="0"/>
        </a:p>
        <a:p>
          <a:r>
            <a:rPr lang="fi-FI" sz="2500" b="1" dirty="0"/>
            <a:t>Tuotanto, jalostajat,</a:t>
          </a:r>
        </a:p>
        <a:p>
          <a:r>
            <a:rPr lang="fi-FI" sz="2500" b="1" dirty="0"/>
            <a:t>kauppa</a:t>
          </a:r>
        </a:p>
      </dgm:t>
    </dgm:pt>
    <dgm:pt modelId="{F6DA4957-D906-4F60-981A-688807C89DF0}" type="parTrans" cxnId="{5A4D21B4-182B-4B19-87CD-1CF24028343C}">
      <dgm:prSet/>
      <dgm:spPr/>
      <dgm:t>
        <a:bodyPr/>
        <a:lstStyle/>
        <a:p>
          <a:endParaRPr lang="fi-FI"/>
        </a:p>
      </dgm:t>
    </dgm:pt>
    <dgm:pt modelId="{421E679F-D9E4-4D77-912B-CEAB44B0BA70}" type="sibTrans" cxnId="{5A4D21B4-182B-4B19-87CD-1CF24028343C}">
      <dgm:prSet/>
      <dgm:spPr/>
      <dgm:t>
        <a:bodyPr/>
        <a:lstStyle/>
        <a:p>
          <a:endParaRPr lang="fi-FI"/>
        </a:p>
      </dgm:t>
    </dgm:pt>
    <dgm:pt modelId="{863EADBB-98C3-4FC6-A2C7-54D5ADF99B4D}">
      <dgm:prSet phldrT="[Teksti]" custT="1"/>
      <dgm:spPr/>
      <dgm:t>
        <a:bodyPr/>
        <a:lstStyle/>
        <a:p>
          <a:r>
            <a:rPr lang="fi-FI" sz="2500" b="1" dirty="0"/>
            <a:t>Julkishallinto: </a:t>
          </a:r>
        </a:p>
        <a:p>
          <a:r>
            <a:rPr lang="fi-FI" sz="2300" b="1" dirty="0"/>
            <a:t>Hämeenlinnan kaupunki</a:t>
          </a:r>
        </a:p>
        <a:p>
          <a:r>
            <a:rPr lang="fi-FI" sz="2300" b="1" dirty="0"/>
            <a:t>Hattulan kunta</a:t>
          </a:r>
        </a:p>
      </dgm:t>
    </dgm:pt>
    <dgm:pt modelId="{E1785EC3-0041-4EB2-BF75-B289FA7500FA}" type="parTrans" cxnId="{84011FD8-3794-489E-BE9B-50C96A977AA4}">
      <dgm:prSet/>
      <dgm:spPr/>
      <dgm:t>
        <a:bodyPr/>
        <a:lstStyle/>
        <a:p>
          <a:endParaRPr lang="fi-FI"/>
        </a:p>
      </dgm:t>
    </dgm:pt>
    <dgm:pt modelId="{2CB5BDC1-BDEC-4ED3-825E-93E3CDA05D26}" type="sibTrans" cxnId="{84011FD8-3794-489E-BE9B-50C96A977AA4}">
      <dgm:prSet/>
      <dgm:spPr/>
      <dgm:t>
        <a:bodyPr/>
        <a:lstStyle/>
        <a:p>
          <a:endParaRPr lang="fi-FI"/>
        </a:p>
      </dgm:t>
    </dgm:pt>
    <dgm:pt modelId="{95D161BA-C4CE-483E-88AB-D1F4BF6F40D5}">
      <dgm:prSet phldrT="[Teksti]" custT="1"/>
      <dgm:spPr/>
      <dgm:t>
        <a:bodyPr/>
        <a:lstStyle/>
        <a:p>
          <a:r>
            <a:rPr lang="fi-FI" sz="2500" b="1" dirty="0"/>
            <a:t>HTR jakajat ja </a:t>
          </a:r>
          <a:r>
            <a:rPr lang="fi-FI" sz="2500" b="1" dirty="0" err="1"/>
            <a:t>jory</a:t>
          </a:r>
          <a:r>
            <a:rPr lang="fi-FI" sz="2500" b="1" dirty="0"/>
            <a:t> </a:t>
          </a:r>
        </a:p>
      </dgm:t>
    </dgm:pt>
    <dgm:pt modelId="{78F488C9-7E52-4BE3-AC30-39FCBCE6C20A}" type="parTrans" cxnId="{B7D193E2-D0A1-4416-B969-67370DD537ED}">
      <dgm:prSet/>
      <dgm:spPr/>
      <dgm:t>
        <a:bodyPr/>
        <a:lstStyle/>
        <a:p>
          <a:endParaRPr lang="fi-FI"/>
        </a:p>
      </dgm:t>
    </dgm:pt>
    <dgm:pt modelId="{746D9D3A-0052-42C1-ABFF-4D5A20D3F7E0}" type="sibTrans" cxnId="{B7D193E2-D0A1-4416-B969-67370DD537ED}">
      <dgm:prSet/>
      <dgm:spPr/>
      <dgm:t>
        <a:bodyPr/>
        <a:lstStyle/>
        <a:p>
          <a:endParaRPr lang="fi-FI"/>
        </a:p>
      </dgm:t>
    </dgm:pt>
    <dgm:pt modelId="{B7055C33-0B12-412F-9091-9A75B363CA6B}">
      <dgm:prSet phldrT="[Teksti]" custT="1"/>
      <dgm:spPr/>
      <dgm:t>
        <a:bodyPr/>
        <a:lstStyle/>
        <a:p>
          <a:r>
            <a:rPr lang="fi-FI" sz="2500" dirty="0"/>
            <a:t> </a:t>
          </a:r>
          <a:r>
            <a:rPr lang="fi-FI" sz="2500" b="1" dirty="0"/>
            <a:t>Kunnan asukkaat</a:t>
          </a:r>
        </a:p>
      </dgm:t>
    </dgm:pt>
    <dgm:pt modelId="{729F37BC-092F-4B70-ADD1-0F3E0939301E}" type="parTrans" cxnId="{216C8359-E764-40E4-A3FA-D221185B9899}">
      <dgm:prSet/>
      <dgm:spPr/>
      <dgm:t>
        <a:bodyPr/>
        <a:lstStyle/>
        <a:p>
          <a:endParaRPr lang="fi-FI"/>
        </a:p>
      </dgm:t>
    </dgm:pt>
    <dgm:pt modelId="{F0BFFAF4-A9B8-4493-9DEA-5B27BE580047}" type="sibTrans" cxnId="{216C8359-E764-40E4-A3FA-D221185B9899}">
      <dgm:prSet/>
      <dgm:spPr/>
      <dgm:t>
        <a:bodyPr/>
        <a:lstStyle/>
        <a:p>
          <a:endParaRPr lang="fi-FI"/>
        </a:p>
      </dgm:t>
    </dgm:pt>
    <dgm:pt modelId="{BDE0B3C1-B6F2-48CA-8AD3-E51B60085DFA}" type="pres">
      <dgm:prSet presAssocID="{BBC1A642-B217-40F6-BE82-91743C73944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AA3C30D-1D59-4033-ABB2-AD06F6871E44}" type="pres">
      <dgm:prSet presAssocID="{BBC1A642-B217-40F6-BE82-91743C739449}" presName="matrix" presStyleCnt="0"/>
      <dgm:spPr/>
    </dgm:pt>
    <dgm:pt modelId="{24839BF8-0B0E-4566-95C7-77E2D91C7CE5}" type="pres">
      <dgm:prSet presAssocID="{BBC1A642-B217-40F6-BE82-91743C739449}" presName="tile1" presStyleLbl="node1" presStyleIdx="0" presStyleCnt="4"/>
      <dgm:spPr/>
    </dgm:pt>
    <dgm:pt modelId="{D24CF5D5-50D8-476A-90C9-E66C17389763}" type="pres">
      <dgm:prSet presAssocID="{BBC1A642-B217-40F6-BE82-91743C73944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A0B4C90-43F9-4789-9B8B-EA10D18B0600}" type="pres">
      <dgm:prSet presAssocID="{BBC1A642-B217-40F6-BE82-91743C739449}" presName="tile2" presStyleLbl="node1" presStyleIdx="1" presStyleCnt="4"/>
      <dgm:spPr/>
    </dgm:pt>
    <dgm:pt modelId="{5753C83C-5B5E-4EDA-B6E3-A8242CA2A05C}" type="pres">
      <dgm:prSet presAssocID="{BBC1A642-B217-40F6-BE82-91743C73944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2919466-BF1D-426F-9897-92DE82837914}" type="pres">
      <dgm:prSet presAssocID="{BBC1A642-B217-40F6-BE82-91743C739449}" presName="tile3" presStyleLbl="node1" presStyleIdx="2" presStyleCnt="4"/>
      <dgm:spPr/>
    </dgm:pt>
    <dgm:pt modelId="{07C2EBCC-C842-4BE9-B01F-37B86F53547B}" type="pres">
      <dgm:prSet presAssocID="{BBC1A642-B217-40F6-BE82-91743C73944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C35ED39-7371-4369-93BC-AEC23B351852}" type="pres">
      <dgm:prSet presAssocID="{BBC1A642-B217-40F6-BE82-91743C739449}" presName="tile4" presStyleLbl="node1" presStyleIdx="3" presStyleCnt="4"/>
      <dgm:spPr/>
    </dgm:pt>
    <dgm:pt modelId="{110428A7-C1EE-4F39-BEC4-D1C96E5651B3}" type="pres">
      <dgm:prSet presAssocID="{BBC1A642-B217-40F6-BE82-91743C73944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5438DF4-36A2-492F-A616-31AC16AE7CC2}" type="pres">
      <dgm:prSet presAssocID="{BBC1A642-B217-40F6-BE82-91743C739449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AC12471D-BAC2-4012-81B8-017CD139E29C}" type="presOf" srcId="{B7055C33-0B12-412F-9091-9A75B363CA6B}" destId="{1C35ED39-7371-4369-93BC-AEC23B351852}" srcOrd="0" destOrd="0" presId="urn:microsoft.com/office/officeart/2005/8/layout/matrix1"/>
    <dgm:cxn modelId="{AA1EA02A-5476-4835-B264-3B1FF3F8EF2C}" type="presOf" srcId="{A3DCE7CA-43FF-4244-B2F6-7D8DFC1EBA86}" destId="{24839BF8-0B0E-4566-95C7-77E2D91C7CE5}" srcOrd="0" destOrd="0" presId="urn:microsoft.com/office/officeart/2005/8/layout/matrix1"/>
    <dgm:cxn modelId="{26083B3C-1A07-4166-B71F-BF2FAC985B61}" type="presOf" srcId="{3D93BC4E-B7C8-4404-AACC-0F73AB227900}" destId="{15438DF4-36A2-492F-A616-31AC16AE7CC2}" srcOrd="0" destOrd="0" presId="urn:microsoft.com/office/officeart/2005/8/layout/matrix1"/>
    <dgm:cxn modelId="{9128FA3C-5AE2-431D-B61E-4B9787D74EE5}" type="presOf" srcId="{B7055C33-0B12-412F-9091-9A75B363CA6B}" destId="{110428A7-C1EE-4F39-BEC4-D1C96E5651B3}" srcOrd="1" destOrd="0" presId="urn:microsoft.com/office/officeart/2005/8/layout/matrix1"/>
    <dgm:cxn modelId="{68F9824B-EDB6-4BF1-951C-539438F274DA}" type="presOf" srcId="{863EADBB-98C3-4FC6-A2C7-54D5ADF99B4D}" destId="{5753C83C-5B5E-4EDA-B6E3-A8242CA2A05C}" srcOrd="1" destOrd="0" presId="urn:microsoft.com/office/officeart/2005/8/layout/matrix1"/>
    <dgm:cxn modelId="{C81ABB70-2EBC-41E6-B0C8-6EC120D4084A}" type="presOf" srcId="{863EADBB-98C3-4FC6-A2C7-54D5ADF99B4D}" destId="{0A0B4C90-43F9-4789-9B8B-EA10D18B0600}" srcOrd="0" destOrd="0" presId="urn:microsoft.com/office/officeart/2005/8/layout/matrix1"/>
    <dgm:cxn modelId="{216C8359-E764-40E4-A3FA-D221185B9899}" srcId="{3D93BC4E-B7C8-4404-AACC-0F73AB227900}" destId="{B7055C33-0B12-412F-9091-9A75B363CA6B}" srcOrd="3" destOrd="0" parTransId="{729F37BC-092F-4B70-ADD1-0F3E0939301E}" sibTransId="{F0BFFAF4-A9B8-4493-9DEA-5B27BE580047}"/>
    <dgm:cxn modelId="{69A04BAE-93F8-4D84-B463-D6ECC4CE6EAB}" type="presOf" srcId="{BBC1A642-B217-40F6-BE82-91743C739449}" destId="{BDE0B3C1-B6F2-48CA-8AD3-E51B60085DFA}" srcOrd="0" destOrd="0" presId="urn:microsoft.com/office/officeart/2005/8/layout/matrix1"/>
    <dgm:cxn modelId="{DE2FCAAE-825C-4CC7-ABBE-17E7BB6DDCF3}" type="presOf" srcId="{95D161BA-C4CE-483E-88AB-D1F4BF6F40D5}" destId="{92919466-BF1D-426F-9897-92DE82837914}" srcOrd="0" destOrd="0" presId="urn:microsoft.com/office/officeart/2005/8/layout/matrix1"/>
    <dgm:cxn modelId="{5A4D21B4-182B-4B19-87CD-1CF24028343C}" srcId="{3D93BC4E-B7C8-4404-AACC-0F73AB227900}" destId="{A3DCE7CA-43FF-4244-B2F6-7D8DFC1EBA86}" srcOrd="0" destOrd="0" parTransId="{F6DA4957-D906-4F60-981A-688807C89DF0}" sibTransId="{421E679F-D9E4-4D77-912B-CEAB44B0BA70}"/>
    <dgm:cxn modelId="{2FC44FBA-C76B-4A99-A7E5-2759B1DEAFEE}" type="presOf" srcId="{95D161BA-C4CE-483E-88AB-D1F4BF6F40D5}" destId="{07C2EBCC-C842-4BE9-B01F-37B86F53547B}" srcOrd="1" destOrd="0" presId="urn:microsoft.com/office/officeart/2005/8/layout/matrix1"/>
    <dgm:cxn modelId="{84011FD8-3794-489E-BE9B-50C96A977AA4}" srcId="{3D93BC4E-B7C8-4404-AACC-0F73AB227900}" destId="{863EADBB-98C3-4FC6-A2C7-54D5ADF99B4D}" srcOrd="1" destOrd="0" parTransId="{E1785EC3-0041-4EB2-BF75-B289FA7500FA}" sibTransId="{2CB5BDC1-BDEC-4ED3-825E-93E3CDA05D26}"/>
    <dgm:cxn modelId="{B7D193E2-D0A1-4416-B969-67370DD537ED}" srcId="{3D93BC4E-B7C8-4404-AACC-0F73AB227900}" destId="{95D161BA-C4CE-483E-88AB-D1F4BF6F40D5}" srcOrd="2" destOrd="0" parTransId="{78F488C9-7E52-4BE3-AC30-39FCBCE6C20A}" sibTransId="{746D9D3A-0052-42C1-ABFF-4D5A20D3F7E0}"/>
    <dgm:cxn modelId="{E92435E3-4CCF-400D-89CB-304D7D29B136}" srcId="{BBC1A642-B217-40F6-BE82-91743C739449}" destId="{3D93BC4E-B7C8-4404-AACC-0F73AB227900}" srcOrd="0" destOrd="0" parTransId="{43889802-C8E4-49DC-BEB1-442F5654B013}" sibTransId="{1AFD2C65-AAA2-4E7C-8AC1-7398096FC902}"/>
    <dgm:cxn modelId="{07BEECFC-EA1F-48E3-8DE9-59DABA237C71}" type="presOf" srcId="{A3DCE7CA-43FF-4244-B2F6-7D8DFC1EBA86}" destId="{D24CF5D5-50D8-476A-90C9-E66C17389763}" srcOrd="1" destOrd="0" presId="urn:microsoft.com/office/officeart/2005/8/layout/matrix1"/>
    <dgm:cxn modelId="{16142C4B-8044-459E-BDE4-E0A407A80251}" type="presParOf" srcId="{BDE0B3C1-B6F2-48CA-8AD3-E51B60085DFA}" destId="{CAA3C30D-1D59-4033-ABB2-AD06F6871E44}" srcOrd="0" destOrd="0" presId="urn:microsoft.com/office/officeart/2005/8/layout/matrix1"/>
    <dgm:cxn modelId="{4845CDF4-2AAB-44BD-BB93-D2C7E84E009E}" type="presParOf" srcId="{CAA3C30D-1D59-4033-ABB2-AD06F6871E44}" destId="{24839BF8-0B0E-4566-95C7-77E2D91C7CE5}" srcOrd="0" destOrd="0" presId="urn:microsoft.com/office/officeart/2005/8/layout/matrix1"/>
    <dgm:cxn modelId="{6E37F89A-E9B8-496B-B0AA-9C7219FAE542}" type="presParOf" srcId="{CAA3C30D-1D59-4033-ABB2-AD06F6871E44}" destId="{D24CF5D5-50D8-476A-90C9-E66C17389763}" srcOrd="1" destOrd="0" presId="urn:microsoft.com/office/officeart/2005/8/layout/matrix1"/>
    <dgm:cxn modelId="{70609895-BEE0-4CB9-A3E8-B21DC33D0515}" type="presParOf" srcId="{CAA3C30D-1D59-4033-ABB2-AD06F6871E44}" destId="{0A0B4C90-43F9-4789-9B8B-EA10D18B0600}" srcOrd="2" destOrd="0" presId="urn:microsoft.com/office/officeart/2005/8/layout/matrix1"/>
    <dgm:cxn modelId="{1E91D011-2E58-4FD1-8C47-323DBE28C9C1}" type="presParOf" srcId="{CAA3C30D-1D59-4033-ABB2-AD06F6871E44}" destId="{5753C83C-5B5E-4EDA-B6E3-A8242CA2A05C}" srcOrd="3" destOrd="0" presId="urn:microsoft.com/office/officeart/2005/8/layout/matrix1"/>
    <dgm:cxn modelId="{C7891DC2-47AB-43CD-B247-108735D4E1EF}" type="presParOf" srcId="{CAA3C30D-1D59-4033-ABB2-AD06F6871E44}" destId="{92919466-BF1D-426F-9897-92DE82837914}" srcOrd="4" destOrd="0" presId="urn:microsoft.com/office/officeart/2005/8/layout/matrix1"/>
    <dgm:cxn modelId="{E84E7BF8-0010-418F-B44F-C3BEDA8C4A80}" type="presParOf" srcId="{CAA3C30D-1D59-4033-ABB2-AD06F6871E44}" destId="{07C2EBCC-C842-4BE9-B01F-37B86F53547B}" srcOrd="5" destOrd="0" presId="urn:microsoft.com/office/officeart/2005/8/layout/matrix1"/>
    <dgm:cxn modelId="{FD6223C8-A822-48D3-A666-4EB5D3F1BD74}" type="presParOf" srcId="{CAA3C30D-1D59-4033-ABB2-AD06F6871E44}" destId="{1C35ED39-7371-4369-93BC-AEC23B351852}" srcOrd="6" destOrd="0" presId="urn:microsoft.com/office/officeart/2005/8/layout/matrix1"/>
    <dgm:cxn modelId="{D080F78F-DCE3-44BC-84D7-ECB01B29057B}" type="presParOf" srcId="{CAA3C30D-1D59-4033-ABB2-AD06F6871E44}" destId="{110428A7-C1EE-4F39-BEC4-D1C96E5651B3}" srcOrd="7" destOrd="0" presId="urn:microsoft.com/office/officeart/2005/8/layout/matrix1"/>
    <dgm:cxn modelId="{69D6D4DB-14C5-4CE5-957B-D539D26A878E}" type="presParOf" srcId="{BDE0B3C1-B6F2-48CA-8AD3-E51B60085DFA}" destId="{15438DF4-36A2-492F-A616-31AC16AE7CC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C1A642-B217-40F6-BE82-91743C73944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3D93BC4E-B7C8-4404-AACC-0F73AB227900}">
      <dgm:prSet phldrT="[Teksti]" custT="1"/>
      <dgm:spPr/>
      <dgm:t>
        <a:bodyPr/>
        <a:lstStyle/>
        <a:p>
          <a:r>
            <a:rPr lang="fi-FI" sz="2700" b="1" dirty="0">
              <a:solidFill>
                <a:srgbClr val="03A586"/>
              </a:solidFill>
            </a:rPr>
            <a:t>Hävikin hyötykäyttö</a:t>
          </a:r>
          <a:r>
            <a:rPr lang="fi-FI" sz="2700" b="1" dirty="0"/>
            <a:t> </a:t>
          </a:r>
          <a:endParaRPr lang="fi-FI" sz="2700" dirty="0"/>
        </a:p>
      </dgm:t>
    </dgm:pt>
    <dgm:pt modelId="{43889802-C8E4-49DC-BEB1-442F5654B013}" type="parTrans" cxnId="{E92435E3-4CCF-400D-89CB-304D7D29B136}">
      <dgm:prSet/>
      <dgm:spPr/>
      <dgm:t>
        <a:bodyPr/>
        <a:lstStyle/>
        <a:p>
          <a:endParaRPr lang="fi-FI"/>
        </a:p>
      </dgm:t>
    </dgm:pt>
    <dgm:pt modelId="{1AFD2C65-AAA2-4E7C-8AC1-7398096FC902}" type="sibTrans" cxnId="{E92435E3-4CCF-400D-89CB-304D7D29B136}">
      <dgm:prSet/>
      <dgm:spPr/>
      <dgm:t>
        <a:bodyPr/>
        <a:lstStyle/>
        <a:p>
          <a:endParaRPr lang="fi-FI"/>
        </a:p>
      </dgm:t>
    </dgm:pt>
    <dgm:pt modelId="{A3DCE7CA-43FF-4244-B2F6-7D8DFC1EBA86}">
      <dgm:prSet phldrT="[Teksti]" custT="1"/>
      <dgm:spPr/>
      <dgm:t>
        <a:bodyPr/>
        <a:lstStyle/>
        <a:p>
          <a:r>
            <a:rPr lang="fi-FI" sz="2600" b="1" dirty="0"/>
            <a:t>Kauppaketjut ym.</a:t>
          </a:r>
          <a:r>
            <a:rPr lang="fi-FI" sz="2600" dirty="0"/>
            <a:t> </a:t>
          </a:r>
          <a:r>
            <a:rPr lang="fi-FI" sz="2200" dirty="0">
              <a:sym typeface="Wingdings" panose="05000000000000000000" pitchFamily="2" charset="2"/>
            </a:rPr>
            <a:t></a:t>
          </a:r>
          <a:r>
            <a:rPr lang="fi-FI" sz="2600" dirty="0">
              <a:sym typeface="Wingdings" panose="05000000000000000000" pitchFamily="2" charset="2"/>
            </a:rPr>
            <a:t> </a:t>
          </a:r>
        </a:p>
        <a:p>
          <a:r>
            <a:rPr lang="fi-FI" sz="2600" dirty="0"/>
            <a:t>Hävikkiruoan tuloksekas jatkohyödyntäminen</a:t>
          </a:r>
        </a:p>
      </dgm:t>
    </dgm:pt>
    <dgm:pt modelId="{F6DA4957-D906-4F60-981A-688807C89DF0}" type="parTrans" cxnId="{5A4D21B4-182B-4B19-87CD-1CF24028343C}">
      <dgm:prSet/>
      <dgm:spPr/>
      <dgm:t>
        <a:bodyPr/>
        <a:lstStyle/>
        <a:p>
          <a:endParaRPr lang="fi-FI"/>
        </a:p>
      </dgm:t>
    </dgm:pt>
    <dgm:pt modelId="{421E679F-D9E4-4D77-912B-CEAB44B0BA70}" type="sibTrans" cxnId="{5A4D21B4-182B-4B19-87CD-1CF24028343C}">
      <dgm:prSet/>
      <dgm:spPr/>
      <dgm:t>
        <a:bodyPr/>
        <a:lstStyle/>
        <a:p>
          <a:endParaRPr lang="fi-FI"/>
        </a:p>
      </dgm:t>
    </dgm:pt>
    <dgm:pt modelId="{863EADBB-98C3-4FC6-A2C7-54D5ADF99B4D}">
      <dgm:prSet phldrT="[Teksti]" custT="1"/>
      <dgm:spPr/>
      <dgm:t>
        <a:bodyPr/>
        <a:lstStyle/>
        <a:p>
          <a:r>
            <a:rPr lang="fi-FI" sz="2600" b="1" dirty="0"/>
            <a:t>Julkishallinto</a:t>
          </a:r>
          <a:r>
            <a:rPr lang="fi-FI" sz="2600" dirty="0"/>
            <a:t> </a:t>
          </a:r>
          <a:r>
            <a:rPr lang="fi-FI" sz="2200" dirty="0">
              <a:sym typeface="Wingdings" panose="05000000000000000000" pitchFamily="2" charset="2"/>
            </a:rPr>
            <a:t></a:t>
          </a:r>
        </a:p>
        <a:p>
          <a:r>
            <a:rPr lang="fi-FI" sz="2600" dirty="0"/>
            <a:t> Kuntalaisten elinvoima ja hv-palvelut</a:t>
          </a:r>
        </a:p>
      </dgm:t>
    </dgm:pt>
    <dgm:pt modelId="{E1785EC3-0041-4EB2-BF75-B289FA7500FA}" type="parTrans" cxnId="{84011FD8-3794-489E-BE9B-50C96A977AA4}">
      <dgm:prSet/>
      <dgm:spPr/>
      <dgm:t>
        <a:bodyPr/>
        <a:lstStyle/>
        <a:p>
          <a:endParaRPr lang="fi-FI"/>
        </a:p>
      </dgm:t>
    </dgm:pt>
    <dgm:pt modelId="{2CB5BDC1-BDEC-4ED3-825E-93E3CDA05D26}" type="sibTrans" cxnId="{84011FD8-3794-489E-BE9B-50C96A977AA4}">
      <dgm:prSet/>
      <dgm:spPr/>
      <dgm:t>
        <a:bodyPr/>
        <a:lstStyle/>
        <a:p>
          <a:endParaRPr lang="fi-FI"/>
        </a:p>
      </dgm:t>
    </dgm:pt>
    <dgm:pt modelId="{95D161BA-C4CE-483E-88AB-D1F4BF6F40D5}">
      <dgm:prSet phldrT="[Teksti]" custT="1"/>
      <dgm:spPr/>
      <dgm:t>
        <a:bodyPr/>
        <a:lstStyle/>
        <a:p>
          <a:r>
            <a:rPr lang="fi-FI" sz="2600" b="1" dirty="0"/>
            <a:t>HTR jakajat ja </a:t>
          </a:r>
          <a:r>
            <a:rPr lang="fi-FI" sz="2600" b="1" dirty="0" err="1"/>
            <a:t>jory</a:t>
          </a:r>
          <a:r>
            <a:rPr lang="fi-FI" sz="2600" b="1" dirty="0"/>
            <a:t> </a:t>
          </a:r>
          <a:r>
            <a:rPr lang="fi-FI" sz="2200" dirty="0">
              <a:sym typeface="Wingdings" panose="05000000000000000000" pitchFamily="2" charset="2"/>
            </a:rPr>
            <a:t></a:t>
          </a:r>
          <a:r>
            <a:rPr lang="fi-FI" sz="2600" dirty="0">
              <a:sym typeface="Wingdings" panose="05000000000000000000" pitchFamily="2" charset="2"/>
            </a:rPr>
            <a:t> </a:t>
          </a:r>
        </a:p>
        <a:p>
          <a:r>
            <a:rPr lang="fi-FI" sz="2600" dirty="0"/>
            <a:t>Arvopohjainen palvelutoiminta</a:t>
          </a:r>
        </a:p>
      </dgm:t>
    </dgm:pt>
    <dgm:pt modelId="{78F488C9-7E52-4BE3-AC30-39FCBCE6C20A}" type="parTrans" cxnId="{B7D193E2-D0A1-4416-B969-67370DD537ED}">
      <dgm:prSet/>
      <dgm:spPr/>
      <dgm:t>
        <a:bodyPr/>
        <a:lstStyle/>
        <a:p>
          <a:endParaRPr lang="fi-FI"/>
        </a:p>
      </dgm:t>
    </dgm:pt>
    <dgm:pt modelId="{746D9D3A-0052-42C1-ABFF-4D5A20D3F7E0}" type="sibTrans" cxnId="{B7D193E2-D0A1-4416-B969-67370DD537ED}">
      <dgm:prSet/>
      <dgm:spPr/>
      <dgm:t>
        <a:bodyPr/>
        <a:lstStyle/>
        <a:p>
          <a:endParaRPr lang="fi-FI"/>
        </a:p>
      </dgm:t>
    </dgm:pt>
    <dgm:pt modelId="{B7055C33-0B12-412F-9091-9A75B363CA6B}">
      <dgm:prSet phldrT="[Teksti]" custT="1"/>
      <dgm:spPr/>
      <dgm:t>
        <a:bodyPr/>
        <a:lstStyle/>
        <a:p>
          <a:r>
            <a:rPr lang="fi-FI" sz="2600" b="1" dirty="0">
              <a:sym typeface="Wingdings" panose="05000000000000000000" pitchFamily="2" charset="2"/>
            </a:rPr>
            <a:t>Kunnan asukkaat </a:t>
          </a:r>
          <a:r>
            <a:rPr lang="fi-FI" sz="2200" dirty="0">
              <a:sym typeface="Wingdings" panose="05000000000000000000" pitchFamily="2" charset="2"/>
            </a:rPr>
            <a:t></a:t>
          </a:r>
          <a:r>
            <a:rPr lang="fi-FI" sz="2600" dirty="0">
              <a:sym typeface="Wingdings" panose="05000000000000000000" pitchFamily="2" charset="2"/>
            </a:rPr>
            <a:t> </a:t>
          </a:r>
        </a:p>
        <a:p>
          <a:r>
            <a:rPr lang="fi-FI" sz="2600" dirty="0"/>
            <a:t>Apu arjen perustarpeisiin</a:t>
          </a:r>
        </a:p>
      </dgm:t>
    </dgm:pt>
    <dgm:pt modelId="{729F37BC-092F-4B70-ADD1-0F3E0939301E}" type="parTrans" cxnId="{216C8359-E764-40E4-A3FA-D221185B9899}">
      <dgm:prSet/>
      <dgm:spPr/>
      <dgm:t>
        <a:bodyPr/>
        <a:lstStyle/>
        <a:p>
          <a:endParaRPr lang="fi-FI"/>
        </a:p>
      </dgm:t>
    </dgm:pt>
    <dgm:pt modelId="{F0BFFAF4-A9B8-4493-9DEA-5B27BE580047}" type="sibTrans" cxnId="{216C8359-E764-40E4-A3FA-D221185B9899}">
      <dgm:prSet/>
      <dgm:spPr/>
      <dgm:t>
        <a:bodyPr/>
        <a:lstStyle/>
        <a:p>
          <a:endParaRPr lang="fi-FI"/>
        </a:p>
      </dgm:t>
    </dgm:pt>
    <dgm:pt modelId="{D8D8E464-260D-4D64-829F-F6CD9B0E1C9B}">
      <dgm:prSet/>
      <dgm:spPr/>
      <dgm:t>
        <a:bodyPr/>
        <a:lstStyle/>
        <a:p>
          <a:endParaRPr lang="fi-FI"/>
        </a:p>
      </dgm:t>
    </dgm:pt>
    <dgm:pt modelId="{232EB44C-5CB6-48EA-9480-94E58BECEFED}" type="parTrans" cxnId="{09D80209-58FD-4C62-9994-945BE9AF2E71}">
      <dgm:prSet/>
      <dgm:spPr/>
      <dgm:t>
        <a:bodyPr/>
        <a:lstStyle/>
        <a:p>
          <a:endParaRPr lang="fi-FI"/>
        </a:p>
      </dgm:t>
    </dgm:pt>
    <dgm:pt modelId="{9E4EDF76-60BE-46E4-AD43-6A41EAFA45E0}" type="sibTrans" cxnId="{09D80209-58FD-4C62-9994-945BE9AF2E71}">
      <dgm:prSet/>
      <dgm:spPr/>
      <dgm:t>
        <a:bodyPr/>
        <a:lstStyle/>
        <a:p>
          <a:endParaRPr lang="fi-FI"/>
        </a:p>
      </dgm:t>
    </dgm:pt>
    <dgm:pt modelId="{42472B36-8F57-45E4-A0E3-6561903F6617}">
      <dgm:prSet/>
      <dgm:spPr/>
      <dgm:t>
        <a:bodyPr/>
        <a:lstStyle/>
        <a:p>
          <a:endParaRPr lang="fi-FI"/>
        </a:p>
      </dgm:t>
    </dgm:pt>
    <dgm:pt modelId="{6EB66F18-012A-4C1F-9C82-FE08A7C7B67D}" type="parTrans" cxnId="{3DAFEEFF-8840-48C2-A38F-CFAD0BDBFB43}">
      <dgm:prSet/>
      <dgm:spPr/>
      <dgm:t>
        <a:bodyPr/>
        <a:lstStyle/>
        <a:p>
          <a:endParaRPr lang="fi-FI"/>
        </a:p>
      </dgm:t>
    </dgm:pt>
    <dgm:pt modelId="{CE14B223-68D3-4FA4-BA62-FAF483773AC0}" type="sibTrans" cxnId="{3DAFEEFF-8840-48C2-A38F-CFAD0BDBFB43}">
      <dgm:prSet/>
      <dgm:spPr/>
      <dgm:t>
        <a:bodyPr/>
        <a:lstStyle/>
        <a:p>
          <a:endParaRPr lang="fi-FI"/>
        </a:p>
      </dgm:t>
    </dgm:pt>
    <dgm:pt modelId="{BDE0B3C1-B6F2-48CA-8AD3-E51B60085DFA}" type="pres">
      <dgm:prSet presAssocID="{BBC1A642-B217-40F6-BE82-91743C73944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AA3C30D-1D59-4033-ABB2-AD06F6871E44}" type="pres">
      <dgm:prSet presAssocID="{BBC1A642-B217-40F6-BE82-91743C739449}" presName="matrix" presStyleCnt="0"/>
      <dgm:spPr/>
    </dgm:pt>
    <dgm:pt modelId="{24839BF8-0B0E-4566-95C7-77E2D91C7CE5}" type="pres">
      <dgm:prSet presAssocID="{BBC1A642-B217-40F6-BE82-91743C739449}" presName="tile1" presStyleLbl="node1" presStyleIdx="0" presStyleCnt="4"/>
      <dgm:spPr/>
    </dgm:pt>
    <dgm:pt modelId="{D24CF5D5-50D8-476A-90C9-E66C17389763}" type="pres">
      <dgm:prSet presAssocID="{BBC1A642-B217-40F6-BE82-91743C73944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A0B4C90-43F9-4789-9B8B-EA10D18B0600}" type="pres">
      <dgm:prSet presAssocID="{BBC1A642-B217-40F6-BE82-91743C739449}" presName="tile2" presStyleLbl="node1" presStyleIdx="1" presStyleCnt="4"/>
      <dgm:spPr/>
    </dgm:pt>
    <dgm:pt modelId="{5753C83C-5B5E-4EDA-B6E3-A8242CA2A05C}" type="pres">
      <dgm:prSet presAssocID="{BBC1A642-B217-40F6-BE82-91743C73944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2919466-BF1D-426F-9897-92DE82837914}" type="pres">
      <dgm:prSet presAssocID="{BBC1A642-B217-40F6-BE82-91743C739449}" presName="tile3" presStyleLbl="node1" presStyleIdx="2" presStyleCnt="4"/>
      <dgm:spPr/>
    </dgm:pt>
    <dgm:pt modelId="{07C2EBCC-C842-4BE9-B01F-37B86F53547B}" type="pres">
      <dgm:prSet presAssocID="{BBC1A642-B217-40F6-BE82-91743C73944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C35ED39-7371-4369-93BC-AEC23B351852}" type="pres">
      <dgm:prSet presAssocID="{BBC1A642-B217-40F6-BE82-91743C739449}" presName="tile4" presStyleLbl="node1" presStyleIdx="3" presStyleCnt="4"/>
      <dgm:spPr/>
    </dgm:pt>
    <dgm:pt modelId="{110428A7-C1EE-4F39-BEC4-D1C96E5651B3}" type="pres">
      <dgm:prSet presAssocID="{BBC1A642-B217-40F6-BE82-91743C73944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5438DF4-36A2-492F-A616-31AC16AE7CC2}" type="pres">
      <dgm:prSet presAssocID="{BBC1A642-B217-40F6-BE82-91743C739449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09D80209-58FD-4C62-9994-945BE9AF2E71}" srcId="{BBC1A642-B217-40F6-BE82-91743C739449}" destId="{D8D8E464-260D-4D64-829F-F6CD9B0E1C9B}" srcOrd="2" destOrd="0" parTransId="{232EB44C-5CB6-48EA-9480-94E58BECEFED}" sibTransId="{9E4EDF76-60BE-46E4-AD43-6A41EAFA45E0}"/>
    <dgm:cxn modelId="{193CB50D-47E6-40CE-BA07-1840D00897A7}" type="presOf" srcId="{B7055C33-0B12-412F-9091-9A75B363CA6B}" destId="{1C35ED39-7371-4369-93BC-AEC23B351852}" srcOrd="0" destOrd="0" presId="urn:microsoft.com/office/officeart/2005/8/layout/matrix1"/>
    <dgm:cxn modelId="{EB38FD10-40D2-48AE-A056-4FC66484B7FE}" type="presOf" srcId="{BBC1A642-B217-40F6-BE82-91743C739449}" destId="{BDE0B3C1-B6F2-48CA-8AD3-E51B60085DFA}" srcOrd="0" destOrd="0" presId="urn:microsoft.com/office/officeart/2005/8/layout/matrix1"/>
    <dgm:cxn modelId="{7790F511-1B77-44FD-9947-DC056B59028A}" type="presOf" srcId="{863EADBB-98C3-4FC6-A2C7-54D5ADF99B4D}" destId="{5753C83C-5B5E-4EDA-B6E3-A8242CA2A05C}" srcOrd="1" destOrd="0" presId="urn:microsoft.com/office/officeart/2005/8/layout/matrix1"/>
    <dgm:cxn modelId="{A46D531D-DCA1-46C3-80C6-FB9309DEF1EB}" type="presOf" srcId="{3D93BC4E-B7C8-4404-AACC-0F73AB227900}" destId="{15438DF4-36A2-492F-A616-31AC16AE7CC2}" srcOrd="0" destOrd="0" presId="urn:microsoft.com/office/officeart/2005/8/layout/matrix1"/>
    <dgm:cxn modelId="{3B955062-8269-45BD-B3A0-60918F7AA5C2}" type="presOf" srcId="{863EADBB-98C3-4FC6-A2C7-54D5ADF99B4D}" destId="{0A0B4C90-43F9-4789-9B8B-EA10D18B0600}" srcOrd="0" destOrd="0" presId="urn:microsoft.com/office/officeart/2005/8/layout/matrix1"/>
    <dgm:cxn modelId="{08D16D75-60C9-4888-B60E-4598F5EF7ABC}" type="presOf" srcId="{B7055C33-0B12-412F-9091-9A75B363CA6B}" destId="{110428A7-C1EE-4F39-BEC4-D1C96E5651B3}" srcOrd="1" destOrd="0" presId="urn:microsoft.com/office/officeart/2005/8/layout/matrix1"/>
    <dgm:cxn modelId="{A2D95F77-1092-4626-A1F9-C390134EAB46}" type="presOf" srcId="{95D161BA-C4CE-483E-88AB-D1F4BF6F40D5}" destId="{07C2EBCC-C842-4BE9-B01F-37B86F53547B}" srcOrd="1" destOrd="0" presId="urn:microsoft.com/office/officeart/2005/8/layout/matrix1"/>
    <dgm:cxn modelId="{216C8359-E764-40E4-A3FA-D221185B9899}" srcId="{3D93BC4E-B7C8-4404-AACC-0F73AB227900}" destId="{B7055C33-0B12-412F-9091-9A75B363CA6B}" srcOrd="3" destOrd="0" parTransId="{729F37BC-092F-4B70-ADD1-0F3E0939301E}" sibTransId="{F0BFFAF4-A9B8-4493-9DEA-5B27BE580047}"/>
    <dgm:cxn modelId="{8885E68A-0AEC-40F6-891F-E77EE85B64A7}" type="presOf" srcId="{A3DCE7CA-43FF-4244-B2F6-7D8DFC1EBA86}" destId="{24839BF8-0B0E-4566-95C7-77E2D91C7CE5}" srcOrd="0" destOrd="0" presId="urn:microsoft.com/office/officeart/2005/8/layout/matrix1"/>
    <dgm:cxn modelId="{AA043198-196F-451D-9A02-0AC769ECBB38}" type="presOf" srcId="{A3DCE7CA-43FF-4244-B2F6-7D8DFC1EBA86}" destId="{D24CF5D5-50D8-476A-90C9-E66C17389763}" srcOrd="1" destOrd="0" presId="urn:microsoft.com/office/officeart/2005/8/layout/matrix1"/>
    <dgm:cxn modelId="{BB349FAC-B9E0-48CC-BFB8-ED51DA47ABE3}" type="presOf" srcId="{95D161BA-C4CE-483E-88AB-D1F4BF6F40D5}" destId="{92919466-BF1D-426F-9897-92DE82837914}" srcOrd="0" destOrd="0" presId="urn:microsoft.com/office/officeart/2005/8/layout/matrix1"/>
    <dgm:cxn modelId="{5A4D21B4-182B-4B19-87CD-1CF24028343C}" srcId="{3D93BC4E-B7C8-4404-AACC-0F73AB227900}" destId="{A3DCE7CA-43FF-4244-B2F6-7D8DFC1EBA86}" srcOrd="0" destOrd="0" parTransId="{F6DA4957-D906-4F60-981A-688807C89DF0}" sibTransId="{421E679F-D9E4-4D77-912B-CEAB44B0BA70}"/>
    <dgm:cxn modelId="{84011FD8-3794-489E-BE9B-50C96A977AA4}" srcId="{3D93BC4E-B7C8-4404-AACC-0F73AB227900}" destId="{863EADBB-98C3-4FC6-A2C7-54D5ADF99B4D}" srcOrd="1" destOrd="0" parTransId="{E1785EC3-0041-4EB2-BF75-B289FA7500FA}" sibTransId="{2CB5BDC1-BDEC-4ED3-825E-93E3CDA05D26}"/>
    <dgm:cxn modelId="{B7D193E2-D0A1-4416-B969-67370DD537ED}" srcId="{3D93BC4E-B7C8-4404-AACC-0F73AB227900}" destId="{95D161BA-C4CE-483E-88AB-D1F4BF6F40D5}" srcOrd="2" destOrd="0" parTransId="{78F488C9-7E52-4BE3-AC30-39FCBCE6C20A}" sibTransId="{746D9D3A-0052-42C1-ABFF-4D5A20D3F7E0}"/>
    <dgm:cxn modelId="{E92435E3-4CCF-400D-89CB-304D7D29B136}" srcId="{BBC1A642-B217-40F6-BE82-91743C739449}" destId="{3D93BC4E-B7C8-4404-AACC-0F73AB227900}" srcOrd="0" destOrd="0" parTransId="{43889802-C8E4-49DC-BEB1-442F5654B013}" sibTransId="{1AFD2C65-AAA2-4E7C-8AC1-7398096FC902}"/>
    <dgm:cxn modelId="{3DAFEEFF-8840-48C2-A38F-CFAD0BDBFB43}" srcId="{BBC1A642-B217-40F6-BE82-91743C739449}" destId="{42472B36-8F57-45E4-A0E3-6561903F6617}" srcOrd="1" destOrd="0" parTransId="{6EB66F18-012A-4C1F-9C82-FE08A7C7B67D}" sibTransId="{CE14B223-68D3-4FA4-BA62-FAF483773AC0}"/>
    <dgm:cxn modelId="{C4B4F50D-875B-45B8-8457-2A5D112B2AA5}" type="presParOf" srcId="{BDE0B3C1-B6F2-48CA-8AD3-E51B60085DFA}" destId="{CAA3C30D-1D59-4033-ABB2-AD06F6871E44}" srcOrd="0" destOrd="0" presId="urn:microsoft.com/office/officeart/2005/8/layout/matrix1"/>
    <dgm:cxn modelId="{78F9E73B-20EE-44F0-A2DA-31540E3BF930}" type="presParOf" srcId="{CAA3C30D-1D59-4033-ABB2-AD06F6871E44}" destId="{24839BF8-0B0E-4566-95C7-77E2D91C7CE5}" srcOrd="0" destOrd="0" presId="urn:microsoft.com/office/officeart/2005/8/layout/matrix1"/>
    <dgm:cxn modelId="{59D8B643-69F0-4800-9E66-9733719C5C93}" type="presParOf" srcId="{CAA3C30D-1D59-4033-ABB2-AD06F6871E44}" destId="{D24CF5D5-50D8-476A-90C9-E66C17389763}" srcOrd="1" destOrd="0" presId="urn:microsoft.com/office/officeart/2005/8/layout/matrix1"/>
    <dgm:cxn modelId="{15F264F1-B915-48BA-BA9F-3400AE80515C}" type="presParOf" srcId="{CAA3C30D-1D59-4033-ABB2-AD06F6871E44}" destId="{0A0B4C90-43F9-4789-9B8B-EA10D18B0600}" srcOrd="2" destOrd="0" presId="urn:microsoft.com/office/officeart/2005/8/layout/matrix1"/>
    <dgm:cxn modelId="{6B0C043D-24F6-4EEE-8310-2572D429EF14}" type="presParOf" srcId="{CAA3C30D-1D59-4033-ABB2-AD06F6871E44}" destId="{5753C83C-5B5E-4EDA-B6E3-A8242CA2A05C}" srcOrd="3" destOrd="0" presId="urn:microsoft.com/office/officeart/2005/8/layout/matrix1"/>
    <dgm:cxn modelId="{1E54BCCE-A5D6-46C3-B2A8-D14FB8611A50}" type="presParOf" srcId="{CAA3C30D-1D59-4033-ABB2-AD06F6871E44}" destId="{92919466-BF1D-426F-9897-92DE82837914}" srcOrd="4" destOrd="0" presId="urn:microsoft.com/office/officeart/2005/8/layout/matrix1"/>
    <dgm:cxn modelId="{F4E5C877-4C80-4795-9AFF-2F76CD2B8C18}" type="presParOf" srcId="{CAA3C30D-1D59-4033-ABB2-AD06F6871E44}" destId="{07C2EBCC-C842-4BE9-B01F-37B86F53547B}" srcOrd="5" destOrd="0" presId="urn:microsoft.com/office/officeart/2005/8/layout/matrix1"/>
    <dgm:cxn modelId="{16B539DC-7F93-41A9-AAAD-3B15B82D620A}" type="presParOf" srcId="{CAA3C30D-1D59-4033-ABB2-AD06F6871E44}" destId="{1C35ED39-7371-4369-93BC-AEC23B351852}" srcOrd="6" destOrd="0" presId="urn:microsoft.com/office/officeart/2005/8/layout/matrix1"/>
    <dgm:cxn modelId="{FA7B464D-D40B-4A11-9A69-5FBA6FE03A73}" type="presParOf" srcId="{CAA3C30D-1D59-4033-ABB2-AD06F6871E44}" destId="{110428A7-C1EE-4F39-BEC4-D1C96E5651B3}" srcOrd="7" destOrd="0" presId="urn:microsoft.com/office/officeart/2005/8/layout/matrix1"/>
    <dgm:cxn modelId="{514B70FB-5F7D-40A7-9155-904693067463}" type="presParOf" srcId="{BDE0B3C1-B6F2-48CA-8AD3-E51B60085DFA}" destId="{15438DF4-36A2-492F-A616-31AC16AE7CC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C1A642-B217-40F6-BE82-91743C73944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3D93BC4E-B7C8-4404-AACC-0F73AB227900}">
      <dgm:prSet phldrT="[Teksti]" custT="1"/>
      <dgm:spPr/>
      <dgm:t>
        <a:bodyPr/>
        <a:lstStyle/>
        <a:p>
          <a:r>
            <a:rPr lang="fi-FI" sz="2700" b="1" dirty="0">
              <a:solidFill>
                <a:srgbClr val="03A586"/>
              </a:solidFill>
            </a:rPr>
            <a:t>Hävikin hyötykäyttö</a:t>
          </a:r>
          <a:r>
            <a:rPr lang="fi-FI" sz="2700" b="1" dirty="0"/>
            <a:t> </a:t>
          </a:r>
          <a:endParaRPr lang="fi-FI" sz="2700" dirty="0"/>
        </a:p>
      </dgm:t>
    </dgm:pt>
    <dgm:pt modelId="{43889802-C8E4-49DC-BEB1-442F5654B013}" type="parTrans" cxnId="{E92435E3-4CCF-400D-89CB-304D7D29B136}">
      <dgm:prSet/>
      <dgm:spPr/>
      <dgm:t>
        <a:bodyPr/>
        <a:lstStyle/>
        <a:p>
          <a:endParaRPr lang="fi-FI"/>
        </a:p>
      </dgm:t>
    </dgm:pt>
    <dgm:pt modelId="{1AFD2C65-AAA2-4E7C-8AC1-7398096FC902}" type="sibTrans" cxnId="{E92435E3-4CCF-400D-89CB-304D7D29B136}">
      <dgm:prSet/>
      <dgm:spPr/>
      <dgm:t>
        <a:bodyPr/>
        <a:lstStyle/>
        <a:p>
          <a:endParaRPr lang="fi-FI"/>
        </a:p>
      </dgm:t>
    </dgm:pt>
    <dgm:pt modelId="{A3DCE7CA-43FF-4244-B2F6-7D8DFC1EBA86}">
      <dgm:prSet phldrT="[Teksti]" custT="1"/>
      <dgm:spPr/>
      <dgm:t>
        <a:bodyPr/>
        <a:lstStyle/>
        <a:p>
          <a:r>
            <a:rPr lang="fi-FI" sz="2600" b="1" dirty="0"/>
            <a:t>Kauppaketjut ym.</a:t>
          </a:r>
          <a:r>
            <a:rPr lang="fi-FI" sz="2600" dirty="0"/>
            <a:t> </a:t>
          </a:r>
          <a:r>
            <a:rPr lang="fi-FI" sz="2200" dirty="0">
              <a:sym typeface="Wingdings" panose="05000000000000000000" pitchFamily="2" charset="2"/>
            </a:rPr>
            <a:t></a:t>
          </a:r>
          <a:r>
            <a:rPr lang="fi-FI" sz="2600" dirty="0">
              <a:sym typeface="Wingdings" panose="05000000000000000000" pitchFamily="2" charset="2"/>
            </a:rPr>
            <a:t> </a:t>
          </a:r>
        </a:p>
        <a:p>
          <a:r>
            <a:rPr lang="fi-FI" sz="2300" dirty="0"/>
            <a:t>Sopimukset HTR kanssa + sopimusten päivittäminen: Kauppakohtaisen hävikin eriyttäminen HTR varten</a:t>
          </a:r>
        </a:p>
      </dgm:t>
    </dgm:pt>
    <dgm:pt modelId="{F6DA4957-D906-4F60-981A-688807C89DF0}" type="parTrans" cxnId="{5A4D21B4-182B-4B19-87CD-1CF24028343C}">
      <dgm:prSet/>
      <dgm:spPr/>
      <dgm:t>
        <a:bodyPr/>
        <a:lstStyle/>
        <a:p>
          <a:endParaRPr lang="fi-FI"/>
        </a:p>
      </dgm:t>
    </dgm:pt>
    <dgm:pt modelId="{421E679F-D9E4-4D77-912B-CEAB44B0BA70}" type="sibTrans" cxnId="{5A4D21B4-182B-4B19-87CD-1CF24028343C}">
      <dgm:prSet/>
      <dgm:spPr/>
      <dgm:t>
        <a:bodyPr/>
        <a:lstStyle/>
        <a:p>
          <a:endParaRPr lang="fi-FI"/>
        </a:p>
      </dgm:t>
    </dgm:pt>
    <dgm:pt modelId="{863EADBB-98C3-4FC6-A2C7-54D5ADF99B4D}">
      <dgm:prSet phldrT="[Teksti]" custT="1"/>
      <dgm:spPr/>
      <dgm:t>
        <a:bodyPr/>
        <a:lstStyle/>
        <a:p>
          <a:r>
            <a:rPr lang="fi-FI" sz="2600" b="1" dirty="0"/>
            <a:t>Julkishallinto</a:t>
          </a:r>
          <a:r>
            <a:rPr lang="fi-FI" sz="2600" dirty="0"/>
            <a:t> </a:t>
          </a:r>
          <a:r>
            <a:rPr lang="fi-FI" sz="2200" dirty="0">
              <a:sym typeface="Wingdings" panose="05000000000000000000" pitchFamily="2" charset="2"/>
            </a:rPr>
            <a:t></a:t>
          </a:r>
        </a:p>
        <a:p>
          <a:r>
            <a:rPr lang="fi-FI" sz="2600" dirty="0"/>
            <a:t> HTR r</a:t>
          </a:r>
          <a:r>
            <a:rPr lang="fi-FI" sz="2400" dirty="0"/>
            <a:t>uoka-avun huomiointi, tuki ja osallisuus sen kehittämiseen</a:t>
          </a:r>
        </a:p>
      </dgm:t>
    </dgm:pt>
    <dgm:pt modelId="{E1785EC3-0041-4EB2-BF75-B289FA7500FA}" type="parTrans" cxnId="{84011FD8-3794-489E-BE9B-50C96A977AA4}">
      <dgm:prSet/>
      <dgm:spPr/>
      <dgm:t>
        <a:bodyPr/>
        <a:lstStyle/>
        <a:p>
          <a:endParaRPr lang="fi-FI"/>
        </a:p>
      </dgm:t>
    </dgm:pt>
    <dgm:pt modelId="{2CB5BDC1-BDEC-4ED3-825E-93E3CDA05D26}" type="sibTrans" cxnId="{84011FD8-3794-489E-BE9B-50C96A977AA4}">
      <dgm:prSet/>
      <dgm:spPr/>
      <dgm:t>
        <a:bodyPr/>
        <a:lstStyle/>
        <a:p>
          <a:endParaRPr lang="fi-FI"/>
        </a:p>
      </dgm:t>
    </dgm:pt>
    <dgm:pt modelId="{95D161BA-C4CE-483E-88AB-D1F4BF6F40D5}">
      <dgm:prSet phldrT="[Teksti]" custT="1"/>
      <dgm:spPr/>
      <dgm:t>
        <a:bodyPr/>
        <a:lstStyle/>
        <a:p>
          <a:r>
            <a:rPr lang="fi-FI" sz="2600" b="1" dirty="0"/>
            <a:t>HTR jakajat ja </a:t>
          </a:r>
          <a:r>
            <a:rPr lang="fi-FI" sz="2600" b="1" dirty="0" err="1"/>
            <a:t>jory</a:t>
          </a:r>
          <a:r>
            <a:rPr lang="fi-FI" sz="2600" b="1" dirty="0"/>
            <a:t> </a:t>
          </a:r>
          <a:r>
            <a:rPr lang="fi-FI" sz="2200" dirty="0">
              <a:sym typeface="Wingdings" panose="05000000000000000000" pitchFamily="2" charset="2"/>
            </a:rPr>
            <a:t></a:t>
          </a:r>
          <a:r>
            <a:rPr lang="fi-FI" sz="2600" dirty="0">
              <a:sym typeface="Wingdings" panose="05000000000000000000" pitchFamily="2" charset="2"/>
            </a:rPr>
            <a:t> </a:t>
          </a:r>
        </a:p>
        <a:p>
          <a:r>
            <a:rPr lang="fi-FI" sz="2250" dirty="0"/>
            <a:t>Ruoka-avun sopimuspohja, avun jatkuva toimittaminen, pakkaaminen (tai lämmittäminen) ja jakaminen</a:t>
          </a:r>
        </a:p>
      </dgm:t>
    </dgm:pt>
    <dgm:pt modelId="{78F488C9-7E52-4BE3-AC30-39FCBCE6C20A}" type="parTrans" cxnId="{B7D193E2-D0A1-4416-B969-67370DD537ED}">
      <dgm:prSet/>
      <dgm:spPr/>
      <dgm:t>
        <a:bodyPr/>
        <a:lstStyle/>
        <a:p>
          <a:endParaRPr lang="fi-FI"/>
        </a:p>
      </dgm:t>
    </dgm:pt>
    <dgm:pt modelId="{746D9D3A-0052-42C1-ABFF-4D5A20D3F7E0}" type="sibTrans" cxnId="{B7D193E2-D0A1-4416-B969-67370DD537ED}">
      <dgm:prSet/>
      <dgm:spPr/>
      <dgm:t>
        <a:bodyPr/>
        <a:lstStyle/>
        <a:p>
          <a:endParaRPr lang="fi-FI"/>
        </a:p>
      </dgm:t>
    </dgm:pt>
    <dgm:pt modelId="{B7055C33-0B12-412F-9091-9A75B363CA6B}">
      <dgm:prSet phldrT="[Teksti]" custT="1"/>
      <dgm:spPr/>
      <dgm:t>
        <a:bodyPr/>
        <a:lstStyle/>
        <a:p>
          <a:r>
            <a:rPr lang="fi-FI" sz="2600" b="1" dirty="0">
              <a:sym typeface="Wingdings" panose="05000000000000000000" pitchFamily="2" charset="2"/>
            </a:rPr>
            <a:t>Kunnan asukkaat </a:t>
          </a:r>
          <a:r>
            <a:rPr lang="fi-FI" sz="2200" dirty="0">
              <a:sym typeface="Wingdings" panose="05000000000000000000" pitchFamily="2" charset="2"/>
            </a:rPr>
            <a:t></a:t>
          </a:r>
          <a:r>
            <a:rPr lang="fi-FI" sz="2600" dirty="0">
              <a:sym typeface="Wingdings" panose="05000000000000000000" pitchFamily="2" charset="2"/>
            </a:rPr>
            <a:t> </a:t>
          </a:r>
        </a:p>
        <a:p>
          <a:r>
            <a:rPr lang="fi-FI" sz="2400" dirty="0"/>
            <a:t>Ruoka-avun tavoittaminen ja hakeminen arjen perustarpeisiin</a:t>
          </a:r>
        </a:p>
      </dgm:t>
    </dgm:pt>
    <dgm:pt modelId="{729F37BC-092F-4B70-ADD1-0F3E0939301E}" type="parTrans" cxnId="{216C8359-E764-40E4-A3FA-D221185B9899}">
      <dgm:prSet/>
      <dgm:spPr/>
      <dgm:t>
        <a:bodyPr/>
        <a:lstStyle/>
        <a:p>
          <a:endParaRPr lang="fi-FI"/>
        </a:p>
      </dgm:t>
    </dgm:pt>
    <dgm:pt modelId="{F0BFFAF4-A9B8-4493-9DEA-5B27BE580047}" type="sibTrans" cxnId="{216C8359-E764-40E4-A3FA-D221185B9899}">
      <dgm:prSet/>
      <dgm:spPr/>
      <dgm:t>
        <a:bodyPr/>
        <a:lstStyle/>
        <a:p>
          <a:endParaRPr lang="fi-FI"/>
        </a:p>
      </dgm:t>
    </dgm:pt>
    <dgm:pt modelId="{D8D8E464-260D-4D64-829F-F6CD9B0E1C9B}">
      <dgm:prSet/>
      <dgm:spPr/>
      <dgm:t>
        <a:bodyPr/>
        <a:lstStyle/>
        <a:p>
          <a:endParaRPr lang="fi-FI"/>
        </a:p>
      </dgm:t>
    </dgm:pt>
    <dgm:pt modelId="{232EB44C-5CB6-48EA-9480-94E58BECEFED}" type="parTrans" cxnId="{09D80209-58FD-4C62-9994-945BE9AF2E71}">
      <dgm:prSet/>
      <dgm:spPr/>
      <dgm:t>
        <a:bodyPr/>
        <a:lstStyle/>
        <a:p>
          <a:endParaRPr lang="fi-FI"/>
        </a:p>
      </dgm:t>
    </dgm:pt>
    <dgm:pt modelId="{9E4EDF76-60BE-46E4-AD43-6A41EAFA45E0}" type="sibTrans" cxnId="{09D80209-58FD-4C62-9994-945BE9AF2E71}">
      <dgm:prSet/>
      <dgm:spPr/>
      <dgm:t>
        <a:bodyPr/>
        <a:lstStyle/>
        <a:p>
          <a:endParaRPr lang="fi-FI"/>
        </a:p>
      </dgm:t>
    </dgm:pt>
    <dgm:pt modelId="{42472B36-8F57-45E4-A0E3-6561903F6617}">
      <dgm:prSet/>
      <dgm:spPr/>
      <dgm:t>
        <a:bodyPr/>
        <a:lstStyle/>
        <a:p>
          <a:endParaRPr lang="fi-FI"/>
        </a:p>
      </dgm:t>
    </dgm:pt>
    <dgm:pt modelId="{6EB66F18-012A-4C1F-9C82-FE08A7C7B67D}" type="parTrans" cxnId="{3DAFEEFF-8840-48C2-A38F-CFAD0BDBFB43}">
      <dgm:prSet/>
      <dgm:spPr/>
      <dgm:t>
        <a:bodyPr/>
        <a:lstStyle/>
        <a:p>
          <a:endParaRPr lang="fi-FI"/>
        </a:p>
      </dgm:t>
    </dgm:pt>
    <dgm:pt modelId="{CE14B223-68D3-4FA4-BA62-FAF483773AC0}" type="sibTrans" cxnId="{3DAFEEFF-8840-48C2-A38F-CFAD0BDBFB43}">
      <dgm:prSet/>
      <dgm:spPr/>
      <dgm:t>
        <a:bodyPr/>
        <a:lstStyle/>
        <a:p>
          <a:endParaRPr lang="fi-FI"/>
        </a:p>
      </dgm:t>
    </dgm:pt>
    <dgm:pt modelId="{BDE0B3C1-B6F2-48CA-8AD3-E51B60085DFA}" type="pres">
      <dgm:prSet presAssocID="{BBC1A642-B217-40F6-BE82-91743C73944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AA3C30D-1D59-4033-ABB2-AD06F6871E44}" type="pres">
      <dgm:prSet presAssocID="{BBC1A642-B217-40F6-BE82-91743C739449}" presName="matrix" presStyleCnt="0"/>
      <dgm:spPr/>
    </dgm:pt>
    <dgm:pt modelId="{24839BF8-0B0E-4566-95C7-77E2D91C7CE5}" type="pres">
      <dgm:prSet presAssocID="{BBC1A642-B217-40F6-BE82-91743C739449}" presName="tile1" presStyleLbl="node1" presStyleIdx="0" presStyleCnt="4"/>
      <dgm:spPr/>
    </dgm:pt>
    <dgm:pt modelId="{D24CF5D5-50D8-476A-90C9-E66C17389763}" type="pres">
      <dgm:prSet presAssocID="{BBC1A642-B217-40F6-BE82-91743C73944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A0B4C90-43F9-4789-9B8B-EA10D18B0600}" type="pres">
      <dgm:prSet presAssocID="{BBC1A642-B217-40F6-BE82-91743C739449}" presName="tile2" presStyleLbl="node1" presStyleIdx="1" presStyleCnt="4"/>
      <dgm:spPr/>
    </dgm:pt>
    <dgm:pt modelId="{5753C83C-5B5E-4EDA-B6E3-A8242CA2A05C}" type="pres">
      <dgm:prSet presAssocID="{BBC1A642-B217-40F6-BE82-91743C73944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2919466-BF1D-426F-9897-92DE82837914}" type="pres">
      <dgm:prSet presAssocID="{BBC1A642-B217-40F6-BE82-91743C739449}" presName="tile3" presStyleLbl="node1" presStyleIdx="2" presStyleCnt="4"/>
      <dgm:spPr/>
    </dgm:pt>
    <dgm:pt modelId="{07C2EBCC-C842-4BE9-B01F-37B86F53547B}" type="pres">
      <dgm:prSet presAssocID="{BBC1A642-B217-40F6-BE82-91743C73944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C35ED39-7371-4369-93BC-AEC23B351852}" type="pres">
      <dgm:prSet presAssocID="{BBC1A642-B217-40F6-BE82-91743C739449}" presName="tile4" presStyleLbl="node1" presStyleIdx="3" presStyleCnt="4"/>
      <dgm:spPr/>
    </dgm:pt>
    <dgm:pt modelId="{110428A7-C1EE-4F39-BEC4-D1C96E5651B3}" type="pres">
      <dgm:prSet presAssocID="{BBC1A642-B217-40F6-BE82-91743C73944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5438DF4-36A2-492F-A616-31AC16AE7CC2}" type="pres">
      <dgm:prSet presAssocID="{BBC1A642-B217-40F6-BE82-91743C739449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09D80209-58FD-4C62-9994-945BE9AF2E71}" srcId="{BBC1A642-B217-40F6-BE82-91743C739449}" destId="{D8D8E464-260D-4D64-829F-F6CD9B0E1C9B}" srcOrd="2" destOrd="0" parTransId="{232EB44C-5CB6-48EA-9480-94E58BECEFED}" sibTransId="{9E4EDF76-60BE-46E4-AD43-6A41EAFA45E0}"/>
    <dgm:cxn modelId="{193CB50D-47E6-40CE-BA07-1840D00897A7}" type="presOf" srcId="{B7055C33-0B12-412F-9091-9A75B363CA6B}" destId="{1C35ED39-7371-4369-93BC-AEC23B351852}" srcOrd="0" destOrd="0" presId="urn:microsoft.com/office/officeart/2005/8/layout/matrix1"/>
    <dgm:cxn modelId="{EB38FD10-40D2-48AE-A056-4FC66484B7FE}" type="presOf" srcId="{BBC1A642-B217-40F6-BE82-91743C739449}" destId="{BDE0B3C1-B6F2-48CA-8AD3-E51B60085DFA}" srcOrd="0" destOrd="0" presId="urn:microsoft.com/office/officeart/2005/8/layout/matrix1"/>
    <dgm:cxn modelId="{7790F511-1B77-44FD-9947-DC056B59028A}" type="presOf" srcId="{863EADBB-98C3-4FC6-A2C7-54D5ADF99B4D}" destId="{5753C83C-5B5E-4EDA-B6E3-A8242CA2A05C}" srcOrd="1" destOrd="0" presId="urn:microsoft.com/office/officeart/2005/8/layout/matrix1"/>
    <dgm:cxn modelId="{A46D531D-DCA1-46C3-80C6-FB9309DEF1EB}" type="presOf" srcId="{3D93BC4E-B7C8-4404-AACC-0F73AB227900}" destId="{15438DF4-36A2-492F-A616-31AC16AE7CC2}" srcOrd="0" destOrd="0" presId="urn:microsoft.com/office/officeart/2005/8/layout/matrix1"/>
    <dgm:cxn modelId="{3B955062-8269-45BD-B3A0-60918F7AA5C2}" type="presOf" srcId="{863EADBB-98C3-4FC6-A2C7-54D5ADF99B4D}" destId="{0A0B4C90-43F9-4789-9B8B-EA10D18B0600}" srcOrd="0" destOrd="0" presId="urn:microsoft.com/office/officeart/2005/8/layout/matrix1"/>
    <dgm:cxn modelId="{08D16D75-60C9-4888-B60E-4598F5EF7ABC}" type="presOf" srcId="{B7055C33-0B12-412F-9091-9A75B363CA6B}" destId="{110428A7-C1EE-4F39-BEC4-D1C96E5651B3}" srcOrd="1" destOrd="0" presId="urn:microsoft.com/office/officeart/2005/8/layout/matrix1"/>
    <dgm:cxn modelId="{A2D95F77-1092-4626-A1F9-C390134EAB46}" type="presOf" srcId="{95D161BA-C4CE-483E-88AB-D1F4BF6F40D5}" destId="{07C2EBCC-C842-4BE9-B01F-37B86F53547B}" srcOrd="1" destOrd="0" presId="urn:microsoft.com/office/officeart/2005/8/layout/matrix1"/>
    <dgm:cxn modelId="{216C8359-E764-40E4-A3FA-D221185B9899}" srcId="{3D93BC4E-B7C8-4404-AACC-0F73AB227900}" destId="{B7055C33-0B12-412F-9091-9A75B363CA6B}" srcOrd="3" destOrd="0" parTransId="{729F37BC-092F-4B70-ADD1-0F3E0939301E}" sibTransId="{F0BFFAF4-A9B8-4493-9DEA-5B27BE580047}"/>
    <dgm:cxn modelId="{8885E68A-0AEC-40F6-891F-E77EE85B64A7}" type="presOf" srcId="{A3DCE7CA-43FF-4244-B2F6-7D8DFC1EBA86}" destId="{24839BF8-0B0E-4566-95C7-77E2D91C7CE5}" srcOrd="0" destOrd="0" presId="urn:microsoft.com/office/officeart/2005/8/layout/matrix1"/>
    <dgm:cxn modelId="{AA043198-196F-451D-9A02-0AC769ECBB38}" type="presOf" srcId="{A3DCE7CA-43FF-4244-B2F6-7D8DFC1EBA86}" destId="{D24CF5D5-50D8-476A-90C9-E66C17389763}" srcOrd="1" destOrd="0" presId="urn:microsoft.com/office/officeart/2005/8/layout/matrix1"/>
    <dgm:cxn modelId="{BB349FAC-B9E0-48CC-BFB8-ED51DA47ABE3}" type="presOf" srcId="{95D161BA-C4CE-483E-88AB-D1F4BF6F40D5}" destId="{92919466-BF1D-426F-9897-92DE82837914}" srcOrd="0" destOrd="0" presId="urn:microsoft.com/office/officeart/2005/8/layout/matrix1"/>
    <dgm:cxn modelId="{5A4D21B4-182B-4B19-87CD-1CF24028343C}" srcId="{3D93BC4E-B7C8-4404-AACC-0F73AB227900}" destId="{A3DCE7CA-43FF-4244-B2F6-7D8DFC1EBA86}" srcOrd="0" destOrd="0" parTransId="{F6DA4957-D906-4F60-981A-688807C89DF0}" sibTransId="{421E679F-D9E4-4D77-912B-CEAB44B0BA70}"/>
    <dgm:cxn modelId="{84011FD8-3794-489E-BE9B-50C96A977AA4}" srcId="{3D93BC4E-B7C8-4404-AACC-0F73AB227900}" destId="{863EADBB-98C3-4FC6-A2C7-54D5ADF99B4D}" srcOrd="1" destOrd="0" parTransId="{E1785EC3-0041-4EB2-BF75-B289FA7500FA}" sibTransId="{2CB5BDC1-BDEC-4ED3-825E-93E3CDA05D26}"/>
    <dgm:cxn modelId="{B7D193E2-D0A1-4416-B969-67370DD537ED}" srcId="{3D93BC4E-B7C8-4404-AACC-0F73AB227900}" destId="{95D161BA-C4CE-483E-88AB-D1F4BF6F40D5}" srcOrd="2" destOrd="0" parTransId="{78F488C9-7E52-4BE3-AC30-39FCBCE6C20A}" sibTransId="{746D9D3A-0052-42C1-ABFF-4D5A20D3F7E0}"/>
    <dgm:cxn modelId="{E92435E3-4CCF-400D-89CB-304D7D29B136}" srcId="{BBC1A642-B217-40F6-BE82-91743C739449}" destId="{3D93BC4E-B7C8-4404-AACC-0F73AB227900}" srcOrd="0" destOrd="0" parTransId="{43889802-C8E4-49DC-BEB1-442F5654B013}" sibTransId="{1AFD2C65-AAA2-4E7C-8AC1-7398096FC902}"/>
    <dgm:cxn modelId="{3DAFEEFF-8840-48C2-A38F-CFAD0BDBFB43}" srcId="{BBC1A642-B217-40F6-BE82-91743C739449}" destId="{42472B36-8F57-45E4-A0E3-6561903F6617}" srcOrd="1" destOrd="0" parTransId="{6EB66F18-012A-4C1F-9C82-FE08A7C7B67D}" sibTransId="{CE14B223-68D3-4FA4-BA62-FAF483773AC0}"/>
    <dgm:cxn modelId="{C4B4F50D-875B-45B8-8457-2A5D112B2AA5}" type="presParOf" srcId="{BDE0B3C1-B6F2-48CA-8AD3-E51B60085DFA}" destId="{CAA3C30D-1D59-4033-ABB2-AD06F6871E44}" srcOrd="0" destOrd="0" presId="urn:microsoft.com/office/officeart/2005/8/layout/matrix1"/>
    <dgm:cxn modelId="{78F9E73B-20EE-44F0-A2DA-31540E3BF930}" type="presParOf" srcId="{CAA3C30D-1D59-4033-ABB2-AD06F6871E44}" destId="{24839BF8-0B0E-4566-95C7-77E2D91C7CE5}" srcOrd="0" destOrd="0" presId="urn:microsoft.com/office/officeart/2005/8/layout/matrix1"/>
    <dgm:cxn modelId="{59D8B643-69F0-4800-9E66-9733719C5C93}" type="presParOf" srcId="{CAA3C30D-1D59-4033-ABB2-AD06F6871E44}" destId="{D24CF5D5-50D8-476A-90C9-E66C17389763}" srcOrd="1" destOrd="0" presId="urn:microsoft.com/office/officeart/2005/8/layout/matrix1"/>
    <dgm:cxn modelId="{15F264F1-B915-48BA-BA9F-3400AE80515C}" type="presParOf" srcId="{CAA3C30D-1D59-4033-ABB2-AD06F6871E44}" destId="{0A0B4C90-43F9-4789-9B8B-EA10D18B0600}" srcOrd="2" destOrd="0" presId="urn:microsoft.com/office/officeart/2005/8/layout/matrix1"/>
    <dgm:cxn modelId="{6B0C043D-24F6-4EEE-8310-2572D429EF14}" type="presParOf" srcId="{CAA3C30D-1D59-4033-ABB2-AD06F6871E44}" destId="{5753C83C-5B5E-4EDA-B6E3-A8242CA2A05C}" srcOrd="3" destOrd="0" presId="urn:microsoft.com/office/officeart/2005/8/layout/matrix1"/>
    <dgm:cxn modelId="{1E54BCCE-A5D6-46C3-B2A8-D14FB8611A50}" type="presParOf" srcId="{CAA3C30D-1D59-4033-ABB2-AD06F6871E44}" destId="{92919466-BF1D-426F-9897-92DE82837914}" srcOrd="4" destOrd="0" presId="urn:microsoft.com/office/officeart/2005/8/layout/matrix1"/>
    <dgm:cxn modelId="{F4E5C877-4C80-4795-9AFF-2F76CD2B8C18}" type="presParOf" srcId="{CAA3C30D-1D59-4033-ABB2-AD06F6871E44}" destId="{07C2EBCC-C842-4BE9-B01F-37B86F53547B}" srcOrd="5" destOrd="0" presId="urn:microsoft.com/office/officeart/2005/8/layout/matrix1"/>
    <dgm:cxn modelId="{16B539DC-7F93-41A9-AAAD-3B15B82D620A}" type="presParOf" srcId="{CAA3C30D-1D59-4033-ABB2-AD06F6871E44}" destId="{1C35ED39-7371-4369-93BC-AEC23B351852}" srcOrd="6" destOrd="0" presId="urn:microsoft.com/office/officeart/2005/8/layout/matrix1"/>
    <dgm:cxn modelId="{FA7B464D-D40B-4A11-9A69-5FBA6FE03A73}" type="presParOf" srcId="{CAA3C30D-1D59-4033-ABB2-AD06F6871E44}" destId="{110428A7-C1EE-4F39-BEC4-D1C96E5651B3}" srcOrd="7" destOrd="0" presId="urn:microsoft.com/office/officeart/2005/8/layout/matrix1"/>
    <dgm:cxn modelId="{514B70FB-5F7D-40A7-9155-904693067463}" type="presParOf" srcId="{BDE0B3C1-B6F2-48CA-8AD3-E51B60085DFA}" destId="{15438DF4-36A2-492F-A616-31AC16AE7CC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BC1A642-B217-40F6-BE82-91743C739449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3D93BC4E-B7C8-4404-AACC-0F73AB227900}">
      <dgm:prSet phldrT="[Teksti]" custT="1"/>
      <dgm:spPr/>
      <dgm:t>
        <a:bodyPr/>
        <a:lstStyle/>
        <a:p>
          <a:r>
            <a:rPr lang="fi-FI" sz="2700" b="1" dirty="0">
              <a:solidFill>
                <a:srgbClr val="03A586"/>
              </a:solidFill>
            </a:rPr>
            <a:t>Hävikin hyötykäyttö</a:t>
          </a:r>
          <a:r>
            <a:rPr lang="fi-FI" sz="2700" b="1" dirty="0"/>
            <a:t> </a:t>
          </a:r>
          <a:endParaRPr lang="fi-FI" sz="2700" dirty="0"/>
        </a:p>
      </dgm:t>
    </dgm:pt>
    <dgm:pt modelId="{43889802-C8E4-49DC-BEB1-442F5654B013}" type="parTrans" cxnId="{E92435E3-4CCF-400D-89CB-304D7D29B136}">
      <dgm:prSet/>
      <dgm:spPr/>
      <dgm:t>
        <a:bodyPr/>
        <a:lstStyle/>
        <a:p>
          <a:endParaRPr lang="fi-FI"/>
        </a:p>
      </dgm:t>
    </dgm:pt>
    <dgm:pt modelId="{1AFD2C65-AAA2-4E7C-8AC1-7398096FC902}" type="sibTrans" cxnId="{E92435E3-4CCF-400D-89CB-304D7D29B136}">
      <dgm:prSet/>
      <dgm:spPr/>
      <dgm:t>
        <a:bodyPr/>
        <a:lstStyle/>
        <a:p>
          <a:endParaRPr lang="fi-FI"/>
        </a:p>
      </dgm:t>
    </dgm:pt>
    <dgm:pt modelId="{A3DCE7CA-43FF-4244-B2F6-7D8DFC1EBA86}">
      <dgm:prSet phldrT="[Teksti]" custT="1"/>
      <dgm:spPr/>
      <dgm:t>
        <a:bodyPr/>
        <a:lstStyle/>
        <a:p>
          <a:r>
            <a:rPr lang="fi-FI" sz="2500" b="1" dirty="0">
              <a:sym typeface="Wingdings" panose="05000000000000000000" pitchFamily="2" charset="2"/>
            </a:rPr>
            <a:t>Tuotanto, jalostajat, </a:t>
          </a:r>
        </a:p>
        <a:p>
          <a:r>
            <a:rPr lang="fi-FI" sz="2500" b="1" dirty="0">
              <a:sym typeface="Wingdings" panose="05000000000000000000" pitchFamily="2" charset="2"/>
            </a:rPr>
            <a:t>kauppa : </a:t>
          </a:r>
        </a:p>
      </dgm:t>
    </dgm:pt>
    <dgm:pt modelId="{F6DA4957-D906-4F60-981A-688807C89DF0}" type="parTrans" cxnId="{5A4D21B4-182B-4B19-87CD-1CF24028343C}">
      <dgm:prSet/>
      <dgm:spPr/>
      <dgm:t>
        <a:bodyPr/>
        <a:lstStyle/>
        <a:p>
          <a:endParaRPr lang="fi-FI"/>
        </a:p>
      </dgm:t>
    </dgm:pt>
    <dgm:pt modelId="{421E679F-D9E4-4D77-912B-CEAB44B0BA70}" type="sibTrans" cxnId="{5A4D21B4-182B-4B19-87CD-1CF24028343C}">
      <dgm:prSet/>
      <dgm:spPr/>
      <dgm:t>
        <a:bodyPr/>
        <a:lstStyle/>
        <a:p>
          <a:endParaRPr lang="fi-FI"/>
        </a:p>
      </dgm:t>
    </dgm:pt>
    <dgm:pt modelId="{863EADBB-98C3-4FC6-A2C7-54D5ADF99B4D}">
      <dgm:prSet phldrT="[Teksti]" custT="1"/>
      <dgm:spPr/>
      <dgm:t>
        <a:bodyPr/>
        <a:lstStyle/>
        <a:p>
          <a:r>
            <a:rPr lang="fi-FI" sz="2600" b="1" dirty="0"/>
            <a:t>Julkishallinto</a:t>
          </a:r>
        </a:p>
        <a:p>
          <a:r>
            <a:rPr lang="fi-FI" sz="2600" b="1" dirty="0" err="1"/>
            <a:t>Hml</a:t>
          </a:r>
          <a:r>
            <a:rPr lang="fi-FI" sz="2600" b="1" dirty="0"/>
            <a:t> </a:t>
          </a:r>
          <a:r>
            <a:rPr lang="fi-FI" sz="2600" b="1" dirty="0" err="1"/>
            <a:t>kpki</a:t>
          </a:r>
          <a:r>
            <a:rPr lang="fi-FI" sz="2600" b="1" dirty="0"/>
            <a:t> ja Hattulan kunta :</a:t>
          </a:r>
          <a:endParaRPr lang="fi-FI" sz="2200" dirty="0">
            <a:sym typeface="Wingdings" panose="05000000000000000000" pitchFamily="2" charset="2"/>
          </a:endParaRPr>
        </a:p>
        <a:p>
          <a:r>
            <a:rPr lang="fi-FI" sz="2600" dirty="0"/>
            <a:t> </a:t>
          </a:r>
          <a:endParaRPr lang="fi-FI" sz="2400" dirty="0"/>
        </a:p>
      </dgm:t>
    </dgm:pt>
    <dgm:pt modelId="{E1785EC3-0041-4EB2-BF75-B289FA7500FA}" type="parTrans" cxnId="{84011FD8-3794-489E-BE9B-50C96A977AA4}">
      <dgm:prSet/>
      <dgm:spPr/>
      <dgm:t>
        <a:bodyPr/>
        <a:lstStyle/>
        <a:p>
          <a:endParaRPr lang="fi-FI"/>
        </a:p>
      </dgm:t>
    </dgm:pt>
    <dgm:pt modelId="{2CB5BDC1-BDEC-4ED3-825E-93E3CDA05D26}" type="sibTrans" cxnId="{84011FD8-3794-489E-BE9B-50C96A977AA4}">
      <dgm:prSet/>
      <dgm:spPr/>
      <dgm:t>
        <a:bodyPr/>
        <a:lstStyle/>
        <a:p>
          <a:endParaRPr lang="fi-FI"/>
        </a:p>
      </dgm:t>
    </dgm:pt>
    <dgm:pt modelId="{95D161BA-C4CE-483E-88AB-D1F4BF6F40D5}">
      <dgm:prSet phldrT="[Teksti]" custT="1"/>
      <dgm:spPr/>
      <dgm:t>
        <a:bodyPr/>
        <a:lstStyle/>
        <a:p>
          <a:r>
            <a:rPr lang="fi-FI" sz="2600" b="1" dirty="0"/>
            <a:t>HTR jakajat ja </a:t>
          </a:r>
          <a:r>
            <a:rPr lang="fi-FI" sz="2600" b="1" dirty="0" err="1"/>
            <a:t>jory</a:t>
          </a:r>
          <a:r>
            <a:rPr lang="fi-FI" sz="2600" b="1" dirty="0"/>
            <a:t> :</a:t>
          </a:r>
          <a:r>
            <a:rPr lang="fi-FI" sz="2600" dirty="0">
              <a:sym typeface="Wingdings" panose="05000000000000000000" pitchFamily="2" charset="2"/>
            </a:rPr>
            <a:t> </a:t>
          </a:r>
        </a:p>
      </dgm:t>
    </dgm:pt>
    <dgm:pt modelId="{78F488C9-7E52-4BE3-AC30-39FCBCE6C20A}" type="parTrans" cxnId="{B7D193E2-D0A1-4416-B969-67370DD537ED}">
      <dgm:prSet/>
      <dgm:spPr/>
      <dgm:t>
        <a:bodyPr/>
        <a:lstStyle/>
        <a:p>
          <a:endParaRPr lang="fi-FI"/>
        </a:p>
      </dgm:t>
    </dgm:pt>
    <dgm:pt modelId="{746D9D3A-0052-42C1-ABFF-4D5A20D3F7E0}" type="sibTrans" cxnId="{B7D193E2-D0A1-4416-B969-67370DD537ED}">
      <dgm:prSet/>
      <dgm:spPr/>
      <dgm:t>
        <a:bodyPr/>
        <a:lstStyle/>
        <a:p>
          <a:endParaRPr lang="fi-FI"/>
        </a:p>
      </dgm:t>
    </dgm:pt>
    <dgm:pt modelId="{B7055C33-0B12-412F-9091-9A75B363CA6B}">
      <dgm:prSet phldrT="[Teksti]" custT="1"/>
      <dgm:spPr/>
      <dgm:t>
        <a:bodyPr/>
        <a:lstStyle/>
        <a:p>
          <a:r>
            <a:rPr lang="fi-FI" sz="2600" b="1" dirty="0">
              <a:sym typeface="Wingdings" panose="05000000000000000000" pitchFamily="2" charset="2"/>
            </a:rPr>
            <a:t>Kunnan asukkaat :</a:t>
          </a:r>
          <a:r>
            <a:rPr lang="fi-FI" sz="2600" dirty="0">
              <a:sym typeface="Wingdings" panose="05000000000000000000" pitchFamily="2" charset="2"/>
            </a:rPr>
            <a:t> </a:t>
          </a:r>
        </a:p>
      </dgm:t>
    </dgm:pt>
    <dgm:pt modelId="{729F37BC-092F-4B70-ADD1-0F3E0939301E}" type="parTrans" cxnId="{216C8359-E764-40E4-A3FA-D221185B9899}">
      <dgm:prSet/>
      <dgm:spPr/>
      <dgm:t>
        <a:bodyPr/>
        <a:lstStyle/>
        <a:p>
          <a:endParaRPr lang="fi-FI"/>
        </a:p>
      </dgm:t>
    </dgm:pt>
    <dgm:pt modelId="{F0BFFAF4-A9B8-4493-9DEA-5B27BE580047}" type="sibTrans" cxnId="{216C8359-E764-40E4-A3FA-D221185B9899}">
      <dgm:prSet/>
      <dgm:spPr/>
      <dgm:t>
        <a:bodyPr/>
        <a:lstStyle/>
        <a:p>
          <a:endParaRPr lang="fi-FI"/>
        </a:p>
      </dgm:t>
    </dgm:pt>
    <dgm:pt modelId="{D8D8E464-260D-4D64-829F-F6CD9B0E1C9B}">
      <dgm:prSet/>
      <dgm:spPr/>
      <dgm:t>
        <a:bodyPr/>
        <a:lstStyle/>
        <a:p>
          <a:endParaRPr lang="fi-FI"/>
        </a:p>
      </dgm:t>
    </dgm:pt>
    <dgm:pt modelId="{232EB44C-5CB6-48EA-9480-94E58BECEFED}" type="parTrans" cxnId="{09D80209-58FD-4C62-9994-945BE9AF2E71}">
      <dgm:prSet/>
      <dgm:spPr/>
      <dgm:t>
        <a:bodyPr/>
        <a:lstStyle/>
        <a:p>
          <a:endParaRPr lang="fi-FI"/>
        </a:p>
      </dgm:t>
    </dgm:pt>
    <dgm:pt modelId="{9E4EDF76-60BE-46E4-AD43-6A41EAFA45E0}" type="sibTrans" cxnId="{09D80209-58FD-4C62-9994-945BE9AF2E71}">
      <dgm:prSet/>
      <dgm:spPr/>
      <dgm:t>
        <a:bodyPr/>
        <a:lstStyle/>
        <a:p>
          <a:endParaRPr lang="fi-FI"/>
        </a:p>
      </dgm:t>
    </dgm:pt>
    <dgm:pt modelId="{42472B36-8F57-45E4-A0E3-6561903F6617}">
      <dgm:prSet/>
      <dgm:spPr/>
      <dgm:t>
        <a:bodyPr/>
        <a:lstStyle/>
        <a:p>
          <a:endParaRPr lang="fi-FI"/>
        </a:p>
      </dgm:t>
    </dgm:pt>
    <dgm:pt modelId="{6EB66F18-012A-4C1F-9C82-FE08A7C7B67D}" type="parTrans" cxnId="{3DAFEEFF-8840-48C2-A38F-CFAD0BDBFB43}">
      <dgm:prSet/>
      <dgm:spPr/>
      <dgm:t>
        <a:bodyPr/>
        <a:lstStyle/>
        <a:p>
          <a:endParaRPr lang="fi-FI"/>
        </a:p>
      </dgm:t>
    </dgm:pt>
    <dgm:pt modelId="{CE14B223-68D3-4FA4-BA62-FAF483773AC0}" type="sibTrans" cxnId="{3DAFEEFF-8840-48C2-A38F-CFAD0BDBFB43}">
      <dgm:prSet/>
      <dgm:spPr/>
      <dgm:t>
        <a:bodyPr/>
        <a:lstStyle/>
        <a:p>
          <a:endParaRPr lang="fi-FI"/>
        </a:p>
      </dgm:t>
    </dgm:pt>
    <dgm:pt modelId="{BDE0B3C1-B6F2-48CA-8AD3-E51B60085DFA}" type="pres">
      <dgm:prSet presAssocID="{BBC1A642-B217-40F6-BE82-91743C73944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AA3C30D-1D59-4033-ABB2-AD06F6871E44}" type="pres">
      <dgm:prSet presAssocID="{BBC1A642-B217-40F6-BE82-91743C739449}" presName="matrix" presStyleCnt="0"/>
      <dgm:spPr/>
    </dgm:pt>
    <dgm:pt modelId="{24839BF8-0B0E-4566-95C7-77E2D91C7CE5}" type="pres">
      <dgm:prSet presAssocID="{BBC1A642-B217-40F6-BE82-91743C739449}" presName="tile1" presStyleLbl="node1" presStyleIdx="0" presStyleCnt="4" custLinFactNeighborX="-41899" custLinFactNeighborY="-6372"/>
      <dgm:spPr/>
    </dgm:pt>
    <dgm:pt modelId="{D24CF5D5-50D8-476A-90C9-E66C17389763}" type="pres">
      <dgm:prSet presAssocID="{BBC1A642-B217-40F6-BE82-91743C73944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0A0B4C90-43F9-4789-9B8B-EA10D18B0600}" type="pres">
      <dgm:prSet presAssocID="{BBC1A642-B217-40F6-BE82-91743C739449}" presName="tile2" presStyleLbl="node1" presStyleIdx="1" presStyleCnt="4"/>
      <dgm:spPr/>
    </dgm:pt>
    <dgm:pt modelId="{5753C83C-5B5E-4EDA-B6E3-A8242CA2A05C}" type="pres">
      <dgm:prSet presAssocID="{BBC1A642-B217-40F6-BE82-91743C73944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92919466-BF1D-426F-9897-92DE82837914}" type="pres">
      <dgm:prSet presAssocID="{BBC1A642-B217-40F6-BE82-91743C739449}" presName="tile3" presStyleLbl="node1" presStyleIdx="2" presStyleCnt="4"/>
      <dgm:spPr/>
    </dgm:pt>
    <dgm:pt modelId="{07C2EBCC-C842-4BE9-B01F-37B86F53547B}" type="pres">
      <dgm:prSet presAssocID="{BBC1A642-B217-40F6-BE82-91743C73944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1C35ED39-7371-4369-93BC-AEC23B351852}" type="pres">
      <dgm:prSet presAssocID="{BBC1A642-B217-40F6-BE82-91743C739449}" presName="tile4" presStyleLbl="node1" presStyleIdx="3" presStyleCnt="4"/>
      <dgm:spPr/>
    </dgm:pt>
    <dgm:pt modelId="{110428A7-C1EE-4F39-BEC4-D1C96E5651B3}" type="pres">
      <dgm:prSet presAssocID="{BBC1A642-B217-40F6-BE82-91743C73944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5438DF4-36A2-492F-A616-31AC16AE7CC2}" type="pres">
      <dgm:prSet presAssocID="{BBC1A642-B217-40F6-BE82-91743C739449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09D80209-58FD-4C62-9994-945BE9AF2E71}" srcId="{BBC1A642-B217-40F6-BE82-91743C739449}" destId="{D8D8E464-260D-4D64-829F-F6CD9B0E1C9B}" srcOrd="2" destOrd="0" parTransId="{232EB44C-5CB6-48EA-9480-94E58BECEFED}" sibTransId="{9E4EDF76-60BE-46E4-AD43-6A41EAFA45E0}"/>
    <dgm:cxn modelId="{193CB50D-47E6-40CE-BA07-1840D00897A7}" type="presOf" srcId="{B7055C33-0B12-412F-9091-9A75B363CA6B}" destId="{1C35ED39-7371-4369-93BC-AEC23B351852}" srcOrd="0" destOrd="0" presId="urn:microsoft.com/office/officeart/2005/8/layout/matrix1"/>
    <dgm:cxn modelId="{EB38FD10-40D2-48AE-A056-4FC66484B7FE}" type="presOf" srcId="{BBC1A642-B217-40F6-BE82-91743C739449}" destId="{BDE0B3C1-B6F2-48CA-8AD3-E51B60085DFA}" srcOrd="0" destOrd="0" presId="urn:microsoft.com/office/officeart/2005/8/layout/matrix1"/>
    <dgm:cxn modelId="{7790F511-1B77-44FD-9947-DC056B59028A}" type="presOf" srcId="{863EADBB-98C3-4FC6-A2C7-54D5ADF99B4D}" destId="{5753C83C-5B5E-4EDA-B6E3-A8242CA2A05C}" srcOrd="1" destOrd="0" presId="urn:microsoft.com/office/officeart/2005/8/layout/matrix1"/>
    <dgm:cxn modelId="{A46D531D-DCA1-46C3-80C6-FB9309DEF1EB}" type="presOf" srcId="{3D93BC4E-B7C8-4404-AACC-0F73AB227900}" destId="{15438DF4-36A2-492F-A616-31AC16AE7CC2}" srcOrd="0" destOrd="0" presId="urn:microsoft.com/office/officeart/2005/8/layout/matrix1"/>
    <dgm:cxn modelId="{3B955062-8269-45BD-B3A0-60918F7AA5C2}" type="presOf" srcId="{863EADBB-98C3-4FC6-A2C7-54D5ADF99B4D}" destId="{0A0B4C90-43F9-4789-9B8B-EA10D18B0600}" srcOrd="0" destOrd="0" presId="urn:microsoft.com/office/officeart/2005/8/layout/matrix1"/>
    <dgm:cxn modelId="{08D16D75-60C9-4888-B60E-4598F5EF7ABC}" type="presOf" srcId="{B7055C33-0B12-412F-9091-9A75B363CA6B}" destId="{110428A7-C1EE-4F39-BEC4-D1C96E5651B3}" srcOrd="1" destOrd="0" presId="urn:microsoft.com/office/officeart/2005/8/layout/matrix1"/>
    <dgm:cxn modelId="{A2D95F77-1092-4626-A1F9-C390134EAB46}" type="presOf" srcId="{95D161BA-C4CE-483E-88AB-D1F4BF6F40D5}" destId="{07C2EBCC-C842-4BE9-B01F-37B86F53547B}" srcOrd="1" destOrd="0" presId="urn:microsoft.com/office/officeart/2005/8/layout/matrix1"/>
    <dgm:cxn modelId="{216C8359-E764-40E4-A3FA-D221185B9899}" srcId="{3D93BC4E-B7C8-4404-AACC-0F73AB227900}" destId="{B7055C33-0B12-412F-9091-9A75B363CA6B}" srcOrd="3" destOrd="0" parTransId="{729F37BC-092F-4B70-ADD1-0F3E0939301E}" sibTransId="{F0BFFAF4-A9B8-4493-9DEA-5B27BE580047}"/>
    <dgm:cxn modelId="{8885E68A-0AEC-40F6-891F-E77EE85B64A7}" type="presOf" srcId="{A3DCE7CA-43FF-4244-B2F6-7D8DFC1EBA86}" destId="{24839BF8-0B0E-4566-95C7-77E2D91C7CE5}" srcOrd="0" destOrd="0" presId="urn:microsoft.com/office/officeart/2005/8/layout/matrix1"/>
    <dgm:cxn modelId="{AA043198-196F-451D-9A02-0AC769ECBB38}" type="presOf" srcId="{A3DCE7CA-43FF-4244-B2F6-7D8DFC1EBA86}" destId="{D24CF5D5-50D8-476A-90C9-E66C17389763}" srcOrd="1" destOrd="0" presId="urn:microsoft.com/office/officeart/2005/8/layout/matrix1"/>
    <dgm:cxn modelId="{BB349FAC-B9E0-48CC-BFB8-ED51DA47ABE3}" type="presOf" srcId="{95D161BA-C4CE-483E-88AB-D1F4BF6F40D5}" destId="{92919466-BF1D-426F-9897-92DE82837914}" srcOrd="0" destOrd="0" presId="urn:microsoft.com/office/officeart/2005/8/layout/matrix1"/>
    <dgm:cxn modelId="{5A4D21B4-182B-4B19-87CD-1CF24028343C}" srcId="{3D93BC4E-B7C8-4404-AACC-0F73AB227900}" destId="{A3DCE7CA-43FF-4244-B2F6-7D8DFC1EBA86}" srcOrd="0" destOrd="0" parTransId="{F6DA4957-D906-4F60-981A-688807C89DF0}" sibTransId="{421E679F-D9E4-4D77-912B-CEAB44B0BA70}"/>
    <dgm:cxn modelId="{84011FD8-3794-489E-BE9B-50C96A977AA4}" srcId="{3D93BC4E-B7C8-4404-AACC-0F73AB227900}" destId="{863EADBB-98C3-4FC6-A2C7-54D5ADF99B4D}" srcOrd="1" destOrd="0" parTransId="{E1785EC3-0041-4EB2-BF75-B289FA7500FA}" sibTransId="{2CB5BDC1-BDEC-4ED3-825E-93E3CDA05D26}"/>
    <dgm:cxn modelId="{B7D193E2-D0A1-4416-B969-67370DD537ED}" srcId="{3D93BC4E-B7C8-4404-AACC-0F73AB227900}" destId="{95D161BA-C4CE-483E-88AB-D1F4BF6F40D5}" srcOrd="2" destOrd="0" parTransId="{78F488C9-7E52-4BE3-AC30-39FCBCE6C20A}" sibTransId="{746D9D3A-0052-42C1-ABFF-4D5A20D3F7E0}"/>
    <dgm:cxn modelId="{E92435E3-4CCF-400D-89CB-304D7D29B136}" srcId="{BBC1A642-B217-40F6-BE82-91743C739449}" destId="{3D93BC4E-B7C8-4404-AACC-0F73AB227900}" srcOrd="0" destOrd="0" parTransId="{43889802-C8E4-49DC-BEB1-442F5654B013}" sibTransId="{1AFD2C65-AAA2-4E7C-8AC1-7398096FC902}"/>
    <dgm:cxn modelId="{3DAFEEFF-8840-48C2-A38F-CFAD0BDBFB43}" srcId="{BBC1A642-B217-40F6-BE82-91743C739449}" destId="{42472B36-8F57-45E4-A0E3-6561903F6617}" srcOrd="1" destOrd="0" parTransId="{6EB66F18-012A-4C1F-9C82-FE08A7C7B67D}" sibTransId="{CE14B223-68D3-4FA4-BA62-FAF483773AC0}"/>
    <dgm:cxn modelId="{C4B4F50D-875B-45B8-8457-2A5D112B2AA5}" type="presParOf" srcId="{BDE0B3C1-B6F2-48CA-8AD3-E51B60085DFA}" destId="{CAA3C30D-1D59-4033-ABB2-AD06F6871E44}" srcOrd="0" destOrd="0" presId="urn:microsoft.com/office/officeart/2005/8/layout/matrix1"/>
    <dgm:cxn modelId="{78F9E73B-20EE-44F0-A2DA-31540E3BF930}" type="presParOf" srcId="{CAA3C30D-1D59-4033-ABB2-AD06F6871E44}" destId="{24839BF8-0B0E-4566-95C7-77E2D91C7CE5}" srcOrd="0" destOrd="0" presId="urn:microsoft.com/office/officeart/2005/8/layout/matrix1"/>
    <dgm:cxn modelId="{59D8B643-69F0-4800-9E66-9733719C5C93}" type="presParOf" srcId="{CAA3C30D-1D59-4033-ABB2-AD06F6871E44}" destId="{D24CF5D5-50D8-476A-90C9-E66C17389763}" srcOrd="1" destOrd="0" presId="urn:microsoft.com/office/officeart/2005/8/layout/matrix1"/>
    <dgm:cxn modelId="{15F264F1-B915-48BA-BA9F-3400AE80515C}" type="presParOf" srcId="{CAA3C30D-1D59-4033-ABB2-AD06F6871E44}" destId="{0A0B4C90-43F9-4789-9B8B-EA10D18B0600}" srcOrd="2" destOrd="0" presId="urn:microsoft.com/office/officeart/2005/8/layout/matrix1"/>
    <dgm:cxn modelId="{6B0C043D-24F6-4EEE-8310-2572D429EF14}" type="presParOf" srcId="{CAA3C30D-1D59-4033-ABB2-AD06F6871E44}" destId="{5753C83C-5B5E-4EDA-B6E3-A8242CA2A05C}" srcOrd="3" destOrd="0" presId="urn:microsoft.com/office/officeart/2005/8/layout/matrix1"/>
    <dgm:cxn modelId="{1E54BCCE-A5D6-46C3-B2A8-D14FB8611A50}" type="presParOf" srcId="{CAA3C30D-1D59-4033-ABB2-AD06F6871E44}" destId="{92919466-BF1D-426F-9897-92DE82837914}" srcOrd="4" destOrd="0" presId="urn:microsoft.com/office/officeart/2005/8/layout/matrix1"/>
    <dgm:cxn modelId="{F4E5C877-4C80-4795-9AFF-2F76CD2B8C18}" type="presParOf" srcId="{CAA3C30D-1D59-4033-ABB2-AD06F6871E44}" destId="{07C2EBCC-C842-4BE9-B01F-37B86F53547B}" srcOrd="5" destOrd="0" presId="urn:microsoft.com/office/officeart/2005/8/layout/matrix1"/>
    <dgm:cxn modelId="{16B539DC-7F93-41A9-AAAD-3B15B82D620A}" type="presParOf" srcId="{CAA3C30D-1D59-4033-ABB2-AD06F6871E44}" destId="{1C35ED39-7371-4369-93BC-AEC23B351852}" srcOrd="6" destOrd="0" presId="urn:microsoft.com/office/officeart/2005/8/layout/matrix1"/>
    <dgm:cxn modelId="{FA7B464D-D40B-4A11-9A69-5FBA6FE03A73}" type="presParOf" srcId="{CAA3C30D-1D59-4033-ABB2-AD06F6871E44}" destId="{110428A7-C1EE-4F39-BEC4-D1C96E5651B3}" srcOrd="7" destOrd="0" presId="urn:microsoft.com/office/officeart/2005/8/layout/matrix1"/>
    <dgm:cxn modelId="{514B70FB-5F7D-40A7-9155-904693067463}" type="presParOf" srcId="{BDE0B3C1-B6F2-48CA-8AD3-E51B60085DFA}" destId="{15438DF4-36A2-492F-A616-31AC16AE7CC2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39BF8-0B0E-4566-95C7-77E2D91C7CE5}">
      <dsp:nvSpPr>
        <dsp:cNvPr id="0" name=""/>
        <dsp:cNvSpPr/>
      </dsp:nvSpPr>
      <dsp:spPr>
        <a:xfrm rot="16200000">
          <a:off x="767443" y="-767443"/>
          <a:ext cx="2278742" cy="381362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i-FI" sz="2000" kern="1200" dirty="0"/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/>
            <a:t>Tuotanto, jalostajat,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/>
            <a:t>kauppa</a:t>
          </a:r>
        </a:p>
      </dsp:txBody>
      <dsp:txXfrm rot="5400000">
        <a:off x="0" y="0"/>
        <a:ext cx="3813629" cy="1709056"/>
      </dsp:txXfrm>
    </dsp:sp>
    <dsp:sp modelId="{0A0B4C90-43F9-4789-9B8B-EA10D18B0600}">
      <dsp:nvSpPr>
        <dsp:cNvPr id="0" name=""/>
        <dsp:cNvSpPr/>
      </dsp:nvSpPr>
      <dsp:spPr>
        <a:xfrm>
          <a:off x="3813629" y="0"/>
          <a:ext cx="3813629" cy="227874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/>
            <a:t>Julkishallinto: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 dirty="0"/>
            <a:t>Hämeenlinnan kaupunki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b="1" kern="1200" dirty="0"/>
            <a:t>Hattulan kunta</a:t>
          </a:r>
        </a:p>
      </dsp:txBody>
      <dsp:txXfrm>
        <a:off x="3813629" y="0"/>
        <a:ext cx="3813629" cy="1709056"/>
      </dsp:txXfrm>
    </dsp:sp>
    <dsp:sp modelId="{92919466-BF1D-426F-9897-92DE82837914}">
      <dsp:nvSpPr>
        <dsp:cNvPr id="0" name=""/>
        <dsp:cNvSpPr/>
      </dsp:nvSpPr>
      <dsp:spPr>
        <a:xfrm rot="10800000">
          <a:off x="0" y="2278742"/>
          <a:ext cx="3813629" cy="227874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/>
            <a:t>HTR jakajat ja </a:t>
          </a:r>
          <a:r>
            <a:rPr lang="fi-FI" sz="2500" b="1" kern="1200" dirty="0" err="1"/>
            <a:t>jory</a:t>
          </a:r>
          <a:r>
            <a:rPr lang="fi-FI" sz="2500" b="1" kern="1200" dirty="0"/>
            <a:t> </a:t>
          </a:r>
        </a:p>
      </dsp:txBody>
      <dsp:txXfrm rot="10800000">
        <a:off x="0" y="2848428"/>
        <a:ext cx="3813629" cy="1709056"/>
      </dsp:txXfrm>
    </dsp:sp>
    <dsp:sp modelId="{1C35ED39-7371-4369-93BC-AEC23B351852}">
      <dsp:nvSpPr>
        <dsp:cNvPr id="0" name=""/>
        <dsp:cNvSpPr/>
      </dsp:nvSpPr>
      <dsp:spPr>
        <a:xfrm rot="5400000">
          <a:off x="4581072" y="1511299"/>
          <a:ext cx="2278742" cy="381362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 dirty="0"/>
            <a:t> </a:t>
          </a:r>
          <a:r>
            <a:rPr lang="fi-FI" sz="2500" b="1" kern="1200" dirty="0"/>
            <a:t>Kunnan asukkaat</a:t>
          </a:r>
        </a:p>
      </dsp:txBody>
      <dsp:txXfrm rot="-5400000">
        <a:off x="3813629" y="2848428"/>
        <a:ext cx="3813629" cy="1709056"/>
      </dsp:txXfrm>
    </dsp:sp>
    <dsp:sp modelId="{15438DF4-36A2-492F-A616-31AC16AE7CC2}">
      <dsp:nvSpPr>
        <dsp:cNvPr id="0" name=""/>
        <dsp:cNvSpPr/>
      </dsp:nvSpPr>
      <dsp:spPr>
        <a:xfrm>
          <a:off x="2669540" y="1709056"/>
          <a:ext cx="2288177" cy="1139371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/>
            <a:t> </a:t>
          </a:r>
          <a:r>
            <a:rPr lang="fi-FI" sz="2600" b="1" kern="1200" dirty="0">
              <a:solidFill>
                <a:srgbClr val="03A586"/>
              </a:solidFill>
            </a:rPr>
            <a:t>Hävikin hyötykäyttö</a:t>
          </a:r>
          <a:r>
            <a:rPr lang="fi-FI" sz="2600" b="1" kern="1200" dirty="0"/>
            <a:t> </a:t>
          </a:r>
          <a:endParaRPr lang="fi-FI" sz="2600" kern="1200" dirty="0"/>
        </a:p>
      </dsp:txBody>
      <dsp:txXfrm>
        <a:off x="2725160" y="1764676"/>
        <a:ext cx="2176937" cy="10281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39BF8-0B0E-4566-95C7-77E2D91C7CE5}">
      <dsp:nvSpPr>
        <dsp:cNvPr id="0" name=""/>
        <dsp:cNvSpPr/>
      </dsp:nvSpPr>
      <dsp:spPr>
        <a:xfrm rot="16200000">
          <a:off x="1299191" y="-1299191"/>
          <a:ext cx="2311967" cy="491035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/>
            <a:t>Kauppaketjut ym.</a:t>
          </a:r>
          <a:r>
            <a:rPr lang="fi-FI" sz="2600" kern="1200" dirty="0"/>
            <a:t> </a:t>
          </a: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600" kern="1200" dirty="0">
              <a:sym typeface="Wingdings" panose="05000000000000000000" pitchFamily="2" charset="2"/>
            </a:rPr>
            <a:t> 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Hävikkiruoan tuloksekas jatkohyödyntäminen</a:t>
          </a:r>
        </a:p>
      </dsp:txBody>
      <dsp:txXfrm rot="5400000">
        <a:off x="0" y="0"/>
        <a:ext cx="4910350" cy="1733975"/>
      </dsp:txXfrm>
    </dsp:sp>
    <dsp:sp modelId="{0A0B4C90-43F9-4789-9B8B-EA10D18B0600}">
      <dsp:nvSpPr>
        <dsp:cNvPr id="0" name=""/>
        <dsp:cNvSpPr/>
      </dsp:nvSpPr>
      <dsp:spPr>
        <a:xfrm>
          <a:off x="4910350" y="0"/>
          <a:ext cx="4910350" cy="231196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/>
            <a:t>Julkishallinto</a:t>
          </a:r>
          <a:r>
            <a:rPr lang="fi-FI" sz="2600" kern="1200" dirty="0"/>
            <a:t> </a:t>
          </a:r>
          <a:r>
            <a:rPr lang="fi-FI" sz="2200" kern="1200" dirty="0">
              <a:sym typeface="Wingdings" panose="05000000000000000000" pitchFamily="2" charset="2"/>
            </a:rPr>
            <a:t>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 Kuntalaisten elinvoima ja hv-palvelut</a:t>
          </a:r>
        </a:p>
      </dsp:txBody>
      <dsp:txXfrm>
        <a:off x="4910350" y="0"/>
        <a:ext cx="4910350" cy="1733975"/>
      </dsp:txXfrm>
    </dsp:sp>
    <dsp:sp modelId="{92919466-BF1D-426F-9897-92DE82837914}">
      <dsp:nvSpPr>
        <dsp:cNvPr id="0" name=""/>
        <dsp:cNvSpPr/>
      </dsp:nvSpPr>
      <dsp:spPr>
        <a:xfrm rot="10800000">
          <a:off x="0" y="2311967"/>
          <a:ext cx="4910350" cy="231196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/>
            <a:t>HTR jakajat ja </a:t>
          </a:r>
          <a:r>
            <a:rPr lang="fi-FI" sz="2600" b="1" kern="1200" dirty="0" err="1"/>
            <a:t>jory</a:t>
          </a:r>
          <a:r>
            <a:rPr lang="fi-FI" sz="2600" b="1" kern="1200" dirty="0"/>
            <a:t> </a:t>
          </a: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600" kern="1200" dirty="0">
              <a:sym typeface="Wingdings" panose="05000000000000000000" pitchFamily="2" charset="2"/>
            </a:rPr>
            <a:t> 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Arvopohjainen palvelutoiminta</a:t>
          </a:r>
        </a:p>
      </dsp:txBody>
      <dsp:txXfrm rot="10800000">
        <a:off x="0" y="2889958"/>
        <a:ext cx="4910350" cy="1733975"/>
      </dsp:txXfrm>
    </dsp:sp>
    <dsp:sp modelId="{1C35ED39-7371-4369-93BC-AEC23B351852}">
      <dsp:nvSpPr>
        <dsp:cNvPr id="0" name=""/>
        <dsp:cNvSpPr/>
      </dsp:nvSpPr>
      <dsp:spPr>
        <a:xfrm rot="5400000">
          <a:off x="6209542" y="1012775"/>
          <a:ext cx="2311967" cy="491035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>
              <a:sym typeface="Wingdings" panose="05000000000000000000" pitchFamily="2" charset="2"/>
            </a:rPr>
            <a:t>Kunnan asukkaat </a:t>
          </a: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600" kern="1200" dirty="0">
              <a:sym typeface="Wingdings" panose="05000000000000000000" pitchFamily="2" charset="2"/>
            </a:rPr>
            <a:t> 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Apu arjen perustarpeisiin</a:t>
          </a:r>
        </a:p>
      </dsp:txBody>
      <dsp:txXfrm rot="-5400000">
        <a:off x="4910351" y="2889958"/>
        <a:ext cx="4910350" cy="1733975"/>
      </dsp:txXfrm>
    </dsp:sp>
    <dsp:sp modelId="{15438DF4-36A2-492F-A616-31AC16AE7CC2}">
      <dsp:nvSpPr>
        <dsp:cNvPr id="0" name=""/>
        <dsp:cNvSpPr/>
      </dsp:nvSpPr>
      <dsp:spPr>
        <a:xfrm>
          <a:off x="3437245" y="1733975"/>
          <a:ext cx="2946210" cy="1155983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b="1" kern="1200" dirty="0">
              <a:solidFill>
                <a:srgbClr val="03A586"/>
              </a:solidFill>
            </a:rPr>
            <a:t>Hävikin hyötykäyttö</a:t>
          </a:r>
          <a:r>
            <a:rPr lang="fi-FI" sz="2700" b="1" kern="1200" dirty="0"/>
            <a:t> </a:t>
          </a:r>
          <a:endParaRPr lang="fi-FI" sz="2700" kern="1200" dirty="0"/>
        </a:p>
      </dsp:txBody>
      <dsp:txXfrm>
        <a:off x="3493675" y="1790405"/>
        <a:ext cx="2833350" cy="10431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39BF8-0B0E-4566-95C7-77E2D91C7CE5}">
      <dsp:nvSpPr>
        <dsp:cNvPr id="0" name=""/>
        <dsp:cNvSpPr/>
      </dsp:nvSpPr>
      <dsp:spPr>
        <a:xfrm rot="16200000">
          <a:off x="1299191" y="-1299191"/>
          <a:ext cx="2311967" cy="491035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/>
            <a:t>Kauppaketjut ym.</a:t>
          </a:r>
          <a:r>
            <a:rPr lang="fi-FI" sz="2600" kern="1200" dirty="0"/>
            <a:t> </a:t>
          </a: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600" kern="1200" dirty="0">
              <a:sym typeface="Wingdings" panose="05000000000000000000" pitchFamily="2" charset="2"/>
            </a:rPr>
            <a:t> 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 dirty="0"/>
            <a:t>Sopimukset HTR kanssa + sopimusten päivittäminen: Kauppakohtaisen hävikin eriyttäminen HTR varten</a:t>
          </a:r>
        </a:p>
      </dsp:txBody>
      <dsp:txXfrm rot="5400000">
        <a:off x="0" y="0"/>
        <a:ext cx="4910350" cy="1733975"/>
      </dsp:txXfrm>
    </dsp:sp>
    <dsp:sp modelId="{0A0B4C90-43F9-4789-9B8B-EA10D18B0600}">
      <dsp:nvSpPr>
        <dsp:cNvPr id="0" name=""/>
        <dsp:cNvSpPr/>
      </dsp:nvSpPr>
      <dsp:spPr>
        <a:xfrm>
          <a:off x="4910350" y="0"/>
          <a:ext cx="4910350" cy="231196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/>
            <a:t>Julkishallinto</a:t>
          </a:r>
          <a:r>
            <a:rPr lang="fi-FI" sz="2600" kern="1200" dirty="0"/>
            <a:t> </a:t>
          </a:r>
          <a:r>
            <a:rPr lang="fi-FI" sz="2200" kern="1200" dirty="0">
              <a:sym typeface="Wingdings" panose="05000000000000000000" pitchFamily="2" charset="2"/>
            </a:rPr>
            <a:t>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 HTR r</a:t>
          </a:r>
          <a:r>
            <a:rPr lang="fi-FI" sz="2400" kern="1200" dirty="0"/>
            <a:t>uoka-avun huomiointi, tuki ja osallisuus sen kehittämiseen</a:t>
          </a:r>
        </a:p>
      </dsp:txBody>
      <dsp:txXfrm>
        <a:off x="4910350" y="0"/>
        <a:ext cx="4910350" cy="1733975"/>
      </dsp:txXfrm>
    </dsp:sp>
    <dsp:sp modelId="{92919466-BF1D-426F-9897-92DE82837914}">
      <dsp:nvSpPr>
        <dsp:cNvPr id="0" name=""/>
        <dsp:cNvSpPr/>
      </dsp:nvSpPr>
      <dsp:spPr>
        <a:xfrm rot="10800000">
          <a:off x="0" y="2311967"/>
          <a:ext cx="4910350" cy="231196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/>
            <a:t>HTR jakajat ja </a:t>
          </a:r>
          <a:r>
            <a:rPr lang="fi-FI" sz="2600" b="1" kern="1200" dirty="0" err="1"/>
            <a:t>jory</a:t>
          </a:r>
          <a:r>
            <a:rPr lang="fi-FI" sz="2600" b="1" kern="1200" dirty="0"/>
            <a:t> </a:t>
          </a: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600" kern="1200" dirty="0">
              <a:sym typeface="Wingdings" panose="05000000000000000000" pitchFamily="2" charset="2"/>
            </a:rPr>
            <a:t> 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250" kern="1200" dirty="0"/>
            <a:t>Ruoka-avun sopimuspohja, avun jatkuva toimittaminen, pakkaaminen (tai lämmittäminen) ja jakaminen</a:t>
          </a:r>
        </a:p>
      </dsp:txBody>
      <dsp:txXfrm rot="10800000">
        <a:off x="0" y="2889958"/>
        <a:ext cx="4910350" cy="1733975"/>
      </dsp:txXfrm>
    </dsp:sp>
    <dsp:sp modelId="{1C35ED39-7371-4369-93BC-AEC23B351852}">
      <dsp:nvSpPr>
        <dsp:cNvPr id="0" name=""/>
        <dsp:cNvSpPr/>
      </dsp:nvSpPr>
      <dsp:spPr>
        <a:xfrm rot="5400000">
          <a:off x="6209542" y="1012775"/>
          <a:ext cx="2311967" cy="491035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>
              <a:sym typeface="Wingdings" panose="05000000000000000000" pitchFamily="2" charset="2"/>
            </a:rPr>
            <a:t>Kunnan asukkaat </a:t>
          </a:r>
          <a:r>
            <a:rPr lang="fi-FI" sz="2200" kern="1200" dirty="0">
              <a:sym typeface="Wingdings" panose="05000000000000000000" pitchFamily="2" charset="2"/>
            </a:rPr>
            <a:t></a:t>
          </a:r>
          <a:r>
            <a:rPr lang="fi-FI" sz="2600" kern="1200" dirty="0">
              <a:sym typeface="Wingdings" panose="05000000000000000000" pitchFamily="2" charset="2"/>
            </a:rPr>
            <a:t> 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 dirty="0"/>
            <a:t>Ruoka-avun tavoittaminen ja hakeminen arjen perustarpeisiin</a:t>
          </a:r>
        </a:p>
      </dsp:txBody>
      <dsp:txXfrm rot="-5400000">
        <a:off x="4910351" y="2889958"/>
        <a:ext cx="4910350" cy="1733975"/>
      </dsp:txXfrm>
    </dsp:sp>
    <dsp:sp modelId="{15438DF4-36A2-492F-A616-31AC16AE7CC2}">
      <dsp:nvSpPr>
        <dsp:cNvPr id="0" name=""/>
        <dsp:cNvSpPr/>
      </dsp:nvSpPr>
      <dsp:spPr>
        <a:xfrm>
          <a:off x="3437245" y="1733975"/>
          <a:ext cx="2946210" cy="1155983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b="1" kern="1200" dirty="0">
              <a:solidFill>
                <a:srgbClr val="03A586"/>
              </a:solidFill>
            </a:rPr>
            <a:t>Hävikin hyötykäyttö</a:t>
          </a:r>
          <a:r>
            <a:rPr lang="fi-FI" sz="2700" b="1" kern="1200" dirty="0"/>
            <a:t> </a:t>
          </a:r>
          <a:endParaRPr lang="fi-FI" sz="2700" kern="1200" dirty="0"/>
        </a:p>
      </dsp:txBody>
      <dsp:txXfrm>
        <a:off x="3493675" y="1790405"/>
        <a:ext cx="2833350" cy="10431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839BF8-0B0E-4566-95C7-77E2D91C7CE5}">
      <dsp:nvSpPr>
        <dsp:cNvPr id="0" name=""/>
        <dsp:cNvSpPr/>
      </dsp:nvSpPr>
      <dsp:spPr>
        <a:xfrm rot="16200000">
          <a:off x="1299191" y="-1299191"/>
          <a:ext cx="2311967" cy="491035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>
              <a:sym typeface="Wingdings" panose="05000000000000000000" pitchFamily="2" charset="2"/>
            </a:rPr>
            <a:t>Tuotanto, jalostajat, 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b="1" kern="1200" dirty="0">
              <a:sym typeface="Wingdings" panose="05000000000000000000" pitchFamily="2" charset="2"/>
            </a:rPr>
            <a:t>kauppa : </a:t>
          </a:r>
        </a:p>
      </dsp:txBody>
      <dsp:txXfrm rot="5400000">
        <a:off x="0" y="0"/>
        <a:ext cx="4910350" cy="1733975"/>
      </dsp:txXfrm>
    </dsp:sp>
    <dsp:sp modelId="{0A0B4C90-43F9-4789-9B8B-EA10D18B0600}">
      <dsp:nvSpPr>
        <dsp:cNvPr id="0" name=""/>
        <dsp:cNvSpPr/>
      </dsp:nvSpPr>
      <dsp:spPr>
        <a:xfrm>
          <a:off x="4910350" y="0"/>
          <a:ext cx="4910350" cy="231196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/>
            <a:t>Julkishallinto</a:t>
          </a: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 err="1"/>
            <a:t>Hml</a:t>
          </a:r>
          <a:r>
            <a:rPr lang="fi-FI" sz="2600" b="1" kern="1200" dirty="0"/>
            <a:t> </a:t>
          </a:r>
          <a:r>
            <a:rPr lang="fi-FI" sz="2600" b="1" kern="1200" dirty="0" err="1"/>
            <a:t>kpki</a:t>
          </a:r>
          <a:r>
            <a:rPr lang="fi-FI" sz="2600" b="1" kern="1200" dirty="0"/>
            <a:t> ja Hattulan kunta :</a:t>
          </a:r>
          <a:endParaRPr lang="fi-FI" sz="2200" kern="1200" dirty="0">
            <a:sym typeface="Wingdings" panose="05000000000000000000" pitchFamily="2" charset="2"/>
          </a:endParaRPr>
        </a:p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kern="1200" dirty="0"/>
            <a:t> </a:t>
          </a:r>
          <a:endParaRPr lang="fi-FI" sz="2400" kern="1200" dirty="0"/>
        </a:p>
      </dsp:txBody>
      <dsp:txXfrm>
        <a:off x="4910350" y="0"/>
        <a:ext cx="4910350" cy="1733975"/>
      </dsp:txXfrm>
    </dsp:sp>
    <dsp:sp modelId="{92919466-BF1D-426F-9897-92DE82837914}">
      <dsp:nvSpPr>
        <dsp:cNvPr id="0" name=""/>
        <dsp:cNvSpPr/>
      </dsp:nvSpPr>
      <dsp:spPr>
        <a:xfrm rot="10800000">
          <a:off x="0" y="2311967"/>
          <a:ext cx="4910350" cy="231196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/>
            <a:t>HTR jakajat ja </a:t>
          </a:r>
          <a:r>
            <a:rPr lang="fi-FI" sz="2600" b="1" kern="1200" dirty="0" err="1"/>
            <a:t>jory</a:t>
          </a:r>
          <a:r>
            <a:rPr lang="fi-FI" sz="2600" b="1" kern="1200" dirty="0"/>
            <a:t> :</a:t>
          </a:r>
          <a:r>
            <a:rPr lang="fi-FI" sz="2600" kern="1200" dirty="0">
              <a:sym typeface="Wingdings" panose="05000000000000000000" pitchFamily="2" charset="2"/>
            </a:rPr>
            <a:t> </a:t>
          </a:r>
        </a:p>
      </dsp:txBody>
      <dsp:txXfrm rot="10800000">
        <a:off x="0" y="2889958"/>
        <a:ext cx="4910350" cy="1733975"/>
      </dsp:txXfrm>
    </dsp:sp>
    <dsp:sp modelId="{1C35ED39-7371-4369-93BC-AEC23B351852}">
      <dsp:nvSpPr>
        <dsp:cNvPr id="0" name=""/>
        <dsp:cNvSpPr/>
      </dsp:nvSpPr>
      <dsp:spPr>
        <a:xfrm rot="5400000">
          <a:off x="6209542" y="1012775"/>
          <a:ext cx="2311967" cy="4910350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600" b="1" kern="1200" dirty="0">
              <a:sym typeface="Wingdings" panose="05000000000000000000" pitchFamily="2" charset="2"/>
            </a:rPr>
            <a:t>Kunnan asukkaat :</a:t>
          </a:r>
          <a:r>
            <a:rPr lang="fi-FI" sz="2600" kern="1200" dirty="0">
              <a:sym typeface="Wingdings" panose="05000000000000000000" pitchFamily="2" charset="2"/>
            </a:rPr>
            <a:t> </a:t>
          </a:r>
        </a:p>
      </dsp:txBody>
      <dsp:txXfrm rot="-5400000">
        <a:off x="4910351" y="2889958"/>
        <a:ext cx="4910350" cy="1733975"/>
      </dsp:txXfrm>
    </dsp:sp>
    <dsp:sp modelId="{15438DF4-36A2-492F-A616-31AC16AE7CC2}">
      <dsp:nvSpPr>
        <dsp:cNvPr id="0" name=""/>
        <dsp:cNvSpPr/>
      </dsp:nvSpPr>
      <dsp:spPr>
        <a:xfrm>
          <a:off x="3437245" y="1733975"/>
          <a:ext cx="2946210" cy="1155983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700" b="1" kern="1200" dirty="0">
              <a:solidFill>
                <a:srgbClr val="03A586"/>
              </a:solidFill>
            </a:rPr>
            <a:t>Hävikin hyötykäyttö</a:t>
          </a:r>
          <a:r>
            <a:rPr lang="fi-FI" sz="2700" b="1" kern="1200" dirty="0"/>
            <a:t> </a:t>
          </a:r>
          <a:endParaRPr lang="fi-FI" sz="2700" kern="1200" dirty="0"/>
        </a:p>
      </dsp:txBody>
      <dsp:txXfrm>
        <a:off x="3493675" y="1790405"/>
        <a:ext cx="2833350" cy="1043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31CE7-B665-4C50-BC04-6738637361AA}" type="datetimeFigureOut">
              <a:rPr lang="fi-FI" smtClean="0"/>
              <a:t>6.5.2025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9BAA4F-CDB4-41AB-9F35-2690AE3BADC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952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C078-D841-4E51-8C91-C92AA63731B4}" type="datetime1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957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24A9-7E65-4C5F-84E4-8E79C9A74D4A}" type="datetime1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936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58B7C-E865-431F-8F9D-B76B1B77973E}" type="datetime1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2982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6EAD6-3880-4CF9-8F4A-D05E743A27AD}" type="datetime1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76572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9AB39-8146-418A-B3BC-35DF7E9928B3}" type="datetime1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67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7E4BF-4AAB-4882-91FE-F3B8FCDDFFAC}" type="datetime1">
              <a:rPr lang="fi-FI" smtClean="0"/>
              <a:t>6.5.2025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9736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C0A65-ADA0-4F9B-A770-763E31FB1EE2}" type="datetime1">
              <a:rPr lang="fi-FI" smtClean="0"/>
              <a:t>6.5.2025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1164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07B32-E66B-474B-A63F-586466960B1C}" type="datetime1">
              <a:rPr lang="fi-FI" smtClean="0"/>
              <a:t>6.5.2025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982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518D1-90DB-44CD-9F71-3DEE6E811297}" type="datetime1">
              <a:rPr lang="fi-FI" smtClean="0"/>
              <a:t>6.5.2025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511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3D87FA-8E0C-4A29-9998-94EC713F1400}" type="datetime1">
              <a:rPr lang="fi-FI" smtClean="0"/>
              <a:t>6.5.2025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588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514CD-9612-4FF1-9F0B-60BE4CA9457E}" type="datetime1">
              <a:rPr lang="fi-FI" smtClean="0"/>
              <a:t>6.5.2025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0372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1199B-9DC0-499E-9DBC-DBB207C6C4CD}" type="datetime1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2AD280-4355-43F0-8726-44B6310D4E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03267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Kaaviokuva 3"/>
          <p:cNvGraphicFramePr/>
          <p:nvPr>
            <p:extLst>
              <p:ext uri="{D42A27DB-BD31-4B8C-83A1-F6EECF244321}">
                <p14:modId xmlns:p14="http://schemas.microsoft.com/office/powerpoint/2010/main" val="179948299"/>
              </p:ext>
            </p:extLst>
          </p:nvPr>
        </p:nvGraphicFramePr>
        <p:xfrm>
          <a:off x="2036008" y="1432773"/>
          <a:ext cx="7627258" cy="4557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tsikko 1">
            <a:extLst>
              <a:ext uri="{FF2B5EF4-FFF2-40B4-BE49-F238E27FC236}">
                <a16:creationId xmlns:a16="http://schemas.microsoft.com/office/drawing/2014/main" id="{0D023B55-E502-B3BB-CE13-6B919685067F}"/>
              </a:ext>
            </a:extLst>
          </p:cNvPr>
          <p:cNvSpPr txBox="1">
            <a:spLocks/>
          </p:cNvSpPr>
          <p:nvPr/>
        </p:nvSpPr>
        <p:spPr>
          <a:xfrm>
            <a:off x="838200" y="283145"/>
            <a:ext cx="9829800" cy="7835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2800" dirty="0"/>
              <a:t>Hävikin hyötykäyttö </a:t>
            </a:r>
            <a:r>
              <a:rPr lang="fi-FI" sz="2800" b="1" dirty="0">
                <a:solidFill>
                  <a:srgbClr val="03A586"/>
                </a:solidFill>
              </a:rPr>
              <a:t>HTR ruoka-apu</a:t>
            </a:r>
            <a:r>
              <a:rPr lang="fi-FI" sz="2800" b="1" dirty="0"/>
              <a:t> </a:t>
            </a:r>
            <a:r>
              <a:rPr lang="fi-FI" sz="2800" dirty="0"/>
              <a:t>– Eri </a:t>
            </a:r>
            <a:r>
              <a:rPr lang="fi-FI" sz="2800" b="1" dirty="0">
                <a:solidFill>
                  <a:srgbClr val="03A586"/>
                </a:solidFill>
              </a:rPr>
              <a:t>osapuolet</a:t>
            </a:r>
            <a:r>
              <a:rPr lang="fi-FI" sz="2800" dirty="0"/>
              <a:t> </a:t>
            </a:r>
          </a:p>
        </p:txBody>
      </p:sp>
      <p:sp>
        <p:nvSpPr>
          <p:cNvPr id="6" name="Päivämäärän paikkamerkki 5">
            <a:extLst>
              <a:ext uri="{FF2B5EF4-FFF2-40B4-BE49-F238E27FC236}">
                <a16:creationId xmlns:a16="http://schemas.microsoft.com/office/drawing/2014/main" id="{AC259ADD-7FCE-9D0D-D318-4D3EA0CE5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9E82-08F1-40DB-B75B-58DE2431C6E8}" type="datetime1">
              <a:rPr lang="fi-FI" smtClean="0"/>
              <a:t>6.5.2025</a:t>
            </a:fld>
            <a:endParaRPr lang="fi-FI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57BFFD-3ABC-5723-6866-B5FE28960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B5A1339-0966-F73F-3D3A-17E7AD87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921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820701" cy="876821"/>
          </a:xfrm>
        </p:spPr>
        <p:txBody>
          <a:bodyPr>
            <a:normAutofit/>
          </a:bodyPr>
          <a:lstStyle/>
          <a:p>
            <a:pPr algn="ctr"/>
            <a:r>
              <a:rPr lang="fi-FI" sz="2800" dirty="0"/>
              <a:t>Hävikin hyötykäyttö </a:t>
            </a:r>
            <a:r>
              <a:rPr lang="fi-FI" sz="2800" b="1" dirty="0">
                <a:solidFill>
                  <a:srgbClr val="03A586"/>
                </a:solidFill>
              </a:rPr>
              <a:t>HTR ruoka-apu</a:t>
            </a:r>
            <a:r>
              <a:rPr lang="fi-FI" sz="2800" b="1" dirty="0"/>
              <a:t> </a:t>
            </a:r>
            <a:r>
              <a:rPr lang="fi-FI" sz="2800" dirty="0"/>
              <a:t>– </a:t>
            </a:r>
            <a:r>
              <a:rPr lang="fi-FI" sz="2800" b="1" dirty="0">
                <a:solidFill>
                  <a:srgbClr val="03A586"/>
                </a:solidFill>
              </a:rPr>
              <a:t>Hyöty</a:t>
            </a:r>
            <a:r>
              <a:rPr lang="fi-FI" sz="2800" dirty="0"/>
              <a:t> eri osapuolille </a:t>
            </a:r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8079774"/>
              </p:ext>
            </p:extLst>
          </p:nvPr>
        </p:nvGraphicFramePr>
        <p:xfrm>
          <a:off x="1185649" y="1389256"/>
          <a:ext cx="9820701" cy="4623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09298B4-57A8-43F0-C600-D78D5B64E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6F0F-9D59-49DC-B3A2-2EFC7DFDB5DE}" type="datetime1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A276481-3F1F-49D6-FF65-4D5EF5E0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4DCBF7-760A-CF0B-9815-9A0E1D756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937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750" advTm="30000"/>
    </mc:Choice>
    <mc:Fallback xmlns="">
      <p:transition spd="slow" advTm="30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0C49A-2683-E166-DCBE-98FAED9163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DE3305-E921-5AF6-4C70-9E7502E6D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20701" cy="876821"/>
          </a:xfrm>
        </p:spPr>
        <p:txBody>
          <a:bodyPr>
            <a:normAutofit/>
          </a:bodyPr>
          <a:lstStyle/>
          <a:p>
            <a:pPr algn="ctr"/>
            <a:r>
              <a:rPr lang="fi-FI" sz="2800" dirty="0"/>
              <a:t>Hävikin hyötykäyttö </a:t>
            </a:r>
            <a:r>
              <a:rPr lang="fi-FI" sz="2800" b="1" dirty="0">
                <a:solidFill>
                  <a:srgbClr val="03A586"/>
                </a:solidFill>
              </a:rPr>
              <a:t>HTR ruoka-apu</a:t>
            </a:r>
            <a:r>
              <a:rPr lang="fi-FI" sz="2800" b="1" dirty="0"/>
              <a:t> </a:t>
            </a:r>
            <a:r>
              <a:rPr lang="fi-FI" sz="2800" dirty="0"/>
              <a:t>– </a:t>
            </a:r>
            <a:r>
              <a:rPr lang="fi-FI" sz="2800" b="1" dirty="0">
                <a:solidFill>
                  <a:srgbClr val="03A586"/>
                </a:solidFill>
              </a:rPr>
              <a:t>Toimet</a:t>
            </a:r>
            <a:r>
              <a:rPr lang="fi-FI" sz="2800" dirty="0"/>
              <a:t> eri osapuolet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FE1C7CD8-D953-ECDF-5F77-8DA2CB2BFBE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69766"/>
              </p:ext>
            </p:extLst>
          </p:nvPr>
        </p:nvGraphicFramePr>
        <p:xfrm>
          <a:off x="1185649" y="1389256"/>
          <a:ext cx="9820701" cy="4623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E73C2FD2-CC31-2391-8CE0-3DF6C7C20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6F0F-9D59-49DC-B3A2-2EFC7DFDB5DE}" type="datetime1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4B322D-3CB0-1A74-E661-7A375B776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DFBDF09-0F0E-7C78-C2AD-D62637B5C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828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750" advTm="30000"/>
    </mc:Choice>
    <mc:Fallback>
      <p:transition spd="slow" advTm="30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BEDCA7-29DB-728F-3F4D-A8BDCC295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544DCC-B33E-1C4A-2EE6-A4ED4DD1B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57179" cy="876821"/>
          </a:xfrm>
        </p:spPr>
        <p:txBody>
          <a:bodyPr>
            <a:normAutofit/>
          </a:bodyPr>
          <a:lstStyle/>
          <a:p>
            <a:pPr algn="ctr"/>
            <a:r>
              <a:rPr lang="fi-FI" sz="2800" dirty="0"/>
              <a:t>Hävikin hyötykäyttö </a:t>
            </a:r>
            <a:r>
              <a:rPr lang="fi-FI" sz="2800" b="1" dirty="0">
                <a:solidFill>
                  <a:srgbClr val="03A586"/>
                </a:solidFill>
              </a:rPr>
              <a:t>HTR ruoka-apu</a:t>
            </a:r>
            <a:r>
              <a:rPr lang="fi-FI" sz="2800" b="1" dirty="0"/>
              <a:t> </a:t>
            </a:r>
            <a:r>
              <a:rPr lang="fi-FI" sz="2800" dirty="0"/>
              <a:t>– </a:t>
            </a:r>
            <a:r>
              <a:rPr lang="fi-FI" sz="2800" b="1" dirty="0">
                <a:solidFill>
                  <a:srgbClr val="03A586"/>
                </a:solidFill>
              </a:rPr>
              <a:t>Kehitystavoitteet</a:t>
            </a:r>
            <a:r>
              <a:rPr lang="fi-FI" sz="2800" dirty="0"/>
              <a:t> eri osapuolet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53EA0AEE-198E-1E2B-A25C-CABF5ECF6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4849298"/>
              </p:ext>
            </p:extLst>
          </p:nvPr>
        </p:nvGraphicFramePr>
        <p:xfrm>
          <a:off x="1185649" y="1389256"/>
          <a:ext cx="9820701" cy="4623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DA365C2-4EE4-41BD-603D-20789441C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A6F0F-9D59-49DC-B3A2-2EFC7DFDB5DE}" type="datetime1">
              <a:rPr lang="fi-FI" smtClean="0"/>
              <a:t>6.5.2025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B3C139-13B3-A9A7-ACA4-A13AE7208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Hävikin hyötykäyttö osapuolet esitys HTR hallintotiimiin 7.5.2025 edit HTR strategiapäällikkö Jari Nurmi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6920B08-ED23-276B-F114-B0BE8335D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AD280-4355-43F0-8726-44B6310D4EC1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865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750" advTm="30000"/>
    </mc:Choice>
    <mc:Fallback>
      <p:transition spd="slow" advTm="30000"/>
    </mc:Fallback>
  </mc:AlternateContent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219</Words>
  <Application>Microsoft Office PowerPoint</Application>
  <PresentationFormat>Laajakuva</PresentationFormat>
  <Paragraphs>51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Office-teema</vt:lpstr>
      <vt:lpstr>PowerPoint-esitys</vt:lpstr>
      <vt:lpstr>Hävikin hyötykäyttö HTR ruoka-apu – Hyöty eri osapuolille </vt:lpstr>
      <vt:lpstr>Hävikin hyötykäyttö HTR ruoka-apu – Toimet eri osapuolet</vt:lpstr>
      <vt:lpstr>Hävikin hyötykäyttö HTR ruoka-apu – Kehitystavoitteet eri osapuolet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Vieras</dc:creator>
  <cp:lastModifiedBy>Jari Nurmi</cp:lastModifiedBy>
  <cp:revision>7</cp:revision>
  <dcterms:created xsi:type="dcterms:W3CDTF">2020-01-29T15:39:16Z</dcterms:created>
  <dcterms:modified xsi:type="dcterms:W3CDTF">2025-05-06T10:22:14Z</dcterms:modified>
</cp:coreProperties>
</file>